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notesSlides/notesSlide1.xml" ContentType="application/vnd.openxmlformats-officedocument.presentationml.notesSlide+xml"/>
  <Override PartName="/ppt/tags/tag105.xml" ContentType="application/vnd.openxmlformats-officedocument.presentationml.tags+xml"/>
  <Override PartName="/ppt/notesSlides/notesSlide2.xml" ContentType="application/vnd.openxmlformats-officedocument.presentationml.notesSlide+xml"/>
  <Override PartName="/ppt/tags/tag106.xml" ContentType="application/vnd.openxmlformats-officedocument.presentationml.tags+xml"/>
  <Override PartName="/ppt/notesSlides/notesSlide3.xml" ContentType="application/vnd.openxmlformats-officedocument.presentationml.notesSlide+xml"/>
  <Override PartName="/ppt/tags/tag107.xml" ContentType="application/vnd.openxmlformats-officedocument.presentationml.tags+xml"/>
  <Override PartName="/ppt/notesSlides/notesSlide4.xml" ContentType="application/vnd.openxmlformats-officedocument.presentationml.notesSlide+xml"/>
  <Override PartName="/ppt/tags/tag108.xml" ContentType="application/vnd.openxmlformats-officedocument.presentationml.tags+xml"/>
  <Override PartName="/ppt/notesSlides/notesSlide5.xml" ContentType="application/vnd.openxmlformats-officedocument.presentationml.notesSlide+xml"/>
  <Override PartName="/ppt/tags/tag109.xml" ContentType="application/vnd.openxmlformats-officedocument.presentationml.tags+xml"/>
  <Override PartName="/ppt/notesSlides/notesSlide6.xml" ContentType="application/vnd.openxmlformats-officedocument.presentationml.notesSlide+xml"/>
  <Override PartName="/ppt/tags/tag110.xml" ContentType="application/vnd.openxmlformats-officedocument.presentationml.tags+xml"/>
  <Override PartName="/ppt/notesSlides/notesSlide7.xml" ContentType="application/vnd.openxmlformats-officedocument.presentationml.notesSlide+xml"/>
  <Override PartName="/ppt/tags/tag111.xml" ContentType="application/vnd.openxmlformats-officedocument.presentationml.tags+xml"/>
  <Override PartName="/ppt/notesSlides/notesSlide8.xml" ContentType="application/vnd.openxmlformats-officedocument.presentationml.notesSlide+xml"/>
  <Override PartName="/ppt/tags/tag112.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notesSlides/notesSlide10.xml" ContentType="application/vnd.openxmlformats-officedocument.presentationml.notesSlide+xml"/>
  <Override PartName="/ppt/tags/tag114.xml" ContentType="application/vnd.openxmlformats-officedocument.presentationml.tags+xml"/>
  <Override PartName="/ppt/notesSlides/notesSlide11.xml" ContentType="application/vnd.openxmlformats-officedocument.presentationml.notesSlide+xml"/>
  <Override PartName="/ppt/tags/tag115.xml" ContentType="application/vnd.openxmlformats-officedocument.presentationml.tags+xml"/>
  <Override PartName="/ppt/notesSlides/notesSlide12.xml" ContentType="application/vnd.openxmlformats-officedocument.presentationml.notesSlide+xml"/>
  <Override PartName="/ppt/tags/tag116.xml" ContentType="application/vnd.openxmlformats-officedocument.presentationml.tags+xml"/>
  <Override PartName="/ppt/notesSlides/notesSlide13.xml" ContentType="application/vnd.openxmlformats-officedocument.presentationml.notesSlide+xml"/>
  <Override PartName="/ppt/tags/tag117.xml" ContentType="application/vnd.openxmlformats-officedocument.presentationml.tags+xml"/>
  <Override PartName="/ppt/notesSlides/notesSlide14.xml" ContentType="application/vnd.openxmlformats-officedocument.presentationml.notesSlide+xml"/>
  <Override PartName="/ppt/tags/tag118.xml" ContentType="application/vnd.openxmlformats-officedocument.presentationml.tags+xml"/>
  <Override PartName="/ppt/notesSlides/notesSlide15.xml" ContentType="application/vnd.openxmlformats-officedocument.presentationml.notesSlide+xml"/>
  <Override PartName="/ppt/tags/tag119.xml" ContentType="application/vnd.openxmlformats-officedocument.presentationml.tags+xml"/>
  <Override PartName="/ppt/notesSlides/notesSlide16.xml" ContentType="application/vnd.openxmlformats-officedocument.presentationml.notesSlide+xml"/>
  <Override PartName="/ppt/tags/tag120.xml" ContentType="application/vnd.openxmlformats-officedocument.presentationml.tags+xml"/>
  <Override PartName="/ppt/notesSlides/notesSlide17.xml" ContentType="application/vnd.openxmlformats-officedocument.presentationml.notesSlide+xml"/>
  <Override PartName="/ppt/tags/tag121.xml" ContentType="application/vnd.openxmlformats-officedocument.presentationml.tags+xml"/>
  <Override PartName="/ppt/notesSlides/notesSlide18.xml" ContentType="application/vnd.openxmlformats-officedocument.presentationml.notesSlide+xml"/>
  <Override PartName="/ppt/tags/tag122.xml" ContentType="application/vnd.openxmlformats-officedocument.presentationml.tags+xml"/>
  <Override PartName="/ppt/notesSlides/notesSlide19.xml" ContentType="application/vnd.openxmlformats-officedocument.presentationml.notesSlide+xml"/>
  <Override PartName="/ppt/tags/tag123.xml" ContentType="application/vnd.openxmlformats-officedocument.presentationml.tags+xml"/>
  <Override PartName="/ppt/notesSlides/notesSlide20.xml" ContentType="application/vnd.openxmlformats-officedocument.presentationml.notesSlide+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notesSlides/notesSlide22.xml" ContentType="application/vnd.openxmlformats-officedocument.presentationml.notesSlide+xml"/>
  <Override PartName="/ppt/tags/tag126.xml" ContentType="application/vnd.openxmlformats-officedocument.presentationml.tags+xml"/>
  <Override PartName="/ppt/notesSlides/notesSlide23.xml" ContentType="application/vnd.openxmlformats-officedocument.presentationml.notesSlide+xml"/>
  <Override PartName="/ppt/tags/tag127.xml" ContentType="application/vnd.openxmlformats-officedocument.presentationml.tags+xml"/>
  <Override PartName="/ppt/notesSlides/notesSlide24.xml" ContentType="application/vnd.openxmlformats-officedocument.presentationml.notesSlide+xml"/>
  <Override PartName="/ppt/tags/tag128.xml" ContentType="application/vnd.openxmlformats-officedocument.presentationml.tags+xml"/>
  <Override PartName="/ppt/notesSlides/notesSlide25.xml" ContentType="application/vnd.openxmlformats-officedocument.presentationml.notesSlide+xml"/>
  <Override PartName="/ppt/tags/tag129.xml" ContentType="application/vnd.openxmlformats-officedocument.presentationml.tags+xml"/>
  <Override PartName="/ppt/notesSlides/notesSlide26.xml" ContentType="application/vnd.openxmlformats-officedocument.presentationml.notesSlide+xml"/>
  <Override PartName="/ppt/tags/tag130.xml" ContentType="application/vnd.openxmlformats-officedocument.presentationml.tags+xml"/>
  <Override PartName="/ppt/notesSlides/notesSlide27.xml" ContentType="application/vnd.openxmlformats-officedocument.presentationml.notesSlide+xml"/>
  <Override PartName="/ppt/tags/tag131.xml" ContentType="application/vnd.openxmlformats-officedocument.presentationml.tags+xml"/>
  <Override PartName="/ppt/notesSlides/notesSlide28.xml" ContentType="application/vnd.openxmlformats-officedocument.presentationml.notesSlide+xml"/>
  <Override PartName="/ppt/tags/tag132.xml" ContentType="application/vnd.openxmlformats-officedocument.presentationml.tags+xml"/>
  <Override PartName="/ppt/notesSlides/notesSlide29.xml" ContentType="application/vnd.openxmlformats-officedocument.presentationml.notesSlide+xml"/>
  <Override PartName="/ppt/tags/tag133.xml" ContentType="application/vnd.openxmlformats-officedocument.presentationml.tags+xml"/>
  <Override PartName="/ppt/notesSlides/notesSlide30.xml" ContentType="application/vnd.openxmlformats-officedocument.presentationml.notesSlide+xml"/>
  <Override PartName="/ppt/tags/tag134.xml" ContentType="application/vnd.openxmlformats-officedocument.presentationml.tags+xml"/>
  <Override PartName="/ppt/notesSlides/notesSlide31.xml" ContentType="application/vnd.openxmlformats-officedocument.presentationml.notesSlide+xml"/>
  <Override PartName="/ppt/tags/tag135.xml" ContentType="application/vnd.openxmlformats-officedocument.presentationml.tags+xml"/>
  <Override PartName="/ppt/notesSlides/notesSlide32.xml" ContentType="application/vnd.openxmlformats-officedocument.presentationml.notesSlide+xml"/>
  <Override PartName="/ppt/tags/tag136.xml" ContentType="application/vnd.openxmlformats-officedocument.presentationml.tags+xml"/>
  <Override PartName="/ppt/notesSlides/notesSlide33.xml" ContentType="application/vnd.openxmlformats-officedocument.presentationml.notesSlide+xml"/>
  <Override PartName="/ppt/tags/tag137.xml" ContentType="application/vnd.openxmlformats-officedocument.presentationml.tags+xml"/>
  <Override PartName="/ppt/notesSlides/notesSlide34.xml" ContentType="application/vnd.openxmlformats-officedocument.presentationml.notesSlide+xml"/>
  <Override PartName="/ppt/tags/tag138.xml" ContentType="application/vnd.openxmlformats-officedocument.presentationml.tags+xml"/>
  <Override PartName="/ppt/notesSlides/notesSlide35.xml" ContentType="application/vnd.openxmlformats-officedocument.presentationml.notesSlide+xml"/>
  <Override PartName="/ppt/tags/tag139.xml" ContentType="application/vnd.openxmlformats-officedocument.presentationml.tags+xml"/>
  <Override PartName="/ppt/notesSlides/notesSlide36.xml" ContentType="application/vnd.openxmlformats-officedocument.presentationml.notesSlide+xml"/>
  <Override PartName="/ppt/tags/tag140.xml" ContentType="application/vnd.openxmlformats-officedocument.presentationml.tags+xml"/>
  <Override PartName="/ppt/notesSlides/notesSlide37.xml" ContentType="application/vnd.openxmlformats-officedocument.presentationml.notesSlide+xml"/>
  <Override PartName="/ppt/tags/tag141.xml" ContentType="application/vnd.openxmlformats-officedocument.presentationml.tags+xml"/>
  <Override PartName="/ppt/notesSlides/notesSlide38.xml" ContentType="application/vnd.openxmlformats-officedocument.presentationml.notesSlide+xml"/>
  <Override PartName="/ppt/tags/tag142.xml" ContentType="application/vnd.openxmlformats-officedocument.presentationml.tags+xml"/>
  <Override PartName="/ppt/notesSlides/notesSlide39.xml" ContentType="application/vnd.openxmlformats-officedocument.presentationml.notesSlide+xml"/>
  <Override PartName="/ppt/tags/tag143.xml" ContentType="application/vnd.openxmlformats-officedocument.presentationml.tags+xml"/>
  <Override PartName="/ppt/notesSlides/notesSlide40.xml" ContentType="application/vnd.openxmlformats-officedocument.presentationml.notesSlide+xml"/>
  <Override PartName="/ppt/tags/tag144.xml" ContentType="application/vnd.openxmlformats-officedocument.presentationml.tags+xml"/>
  <Override PartName="/ppt/notesSlides/notesSlide41.xml" ContentType="application/vnd.openxmlformats-officedocument.presentationml.notesSlide+xml"/>
  <Override PartName="/ppt/tags/tag145.xml" ContentType="application/vnd.openxmlformats-officedocument.presentationml.tags+xml"/>
  <Override PartName="/ppt/notesSlides/notesSlide42.xml" ContentType="application/vnd.openxmlformats-officedocument.presentationml.notesSlide+xml"/>
  <Override PartName="/ppt/tags/tag146.xml" ContentType="application/vnd.openxmlformats-officedocument.presentationml.tags+xml"/>
  <Override PartName="/ppt/notesSlides/notesSlide43.xml" ContentType="application/vnd.openxmlformats-officedocument.presentationml.notesSlide+xml"/>
  <Override PartName="/ppt/tags/tag147.xml" ContentType="application/vnd.openxmlformats-officedocument.presentationml.tags+xml"/>
  <Override PartName="/ppt/notesSlides/notesSlide44.xml" ContentType="application/vnd.openxmlformats-officedocument.presentationml.notesSlide+xml"/>
  <Override PartName="/ppt/tags/tag148.xml" ContentType="application/vnd.openxmlformats-officedocument.presentationml.tags+xml"/>
  <Override PartName="/ppt/notesSlides/notesSlide45.xml" ContentType="application/vnd.openxmlformats-officedocument.presentationml.notesSlide+xml"/>
  <Override PartName="/ppt/tags/tag149.xml" ContentType="application/vnd.openxmlformats-officedocument.presentationml.tags+xml"/>
  <Override PartName="/ppt/notesSlides/notesSlide46.xml" ContentType="application/vnd.openxmlformats-officedocument.presentationml.notesSlide+xml"/>
  <Override PartName="/ppt/tags/tag150.xml" ContentType="application/vnd.openxmlformats-officedocument.presentationml.tags+xml"/>
  <Override PartName="/ppt/notesSlides/notesSlide47.xml" ContentType="application/vnd.openxmlformats-officedocument.presentationml.notesSlide+xml"/>
  <Override PartName="/ppt/tags/tag151.xml" ContentType="application/vnd.openxmlformats-officedocument.presentationml.tags+xml"/>
  <Override PartName="/ppt/notesSlides/notesSlide48.xml" ContentType="application/vnd.openxmlformats-officedocument.presentationml.notesSlide+xml"/>
  <Override PartName="/ppt/tags/tag152.xml" ContentType="application/vnd.openxmlformats-officedocument.presentationml.tags+xml"/>
  <Override PartName="/ppt/notesSlides/notesSlide49.xml" ContentType="application/vnd.openxmlformats-officedocument.presentationml.notesSlide+xml"/>
  <Override PartName="/ppt/tags/tag153.xml" ContentType="application/vnd.openxmlformats-officedocument.presentationml.tags+xml"/>
  <Override PartName="/ppt/notesSlides/notesSlide50.xml" ContentType="application/vnd.openxmlformats-officedocument.presentationml.notesSlide+xml"/>
  <Override PartName="/ppt/tags/tag154.xml" ContentType="application/vnd.openxmlformats-officedocument.presentationml.tags+xml"/>
  <Override PartName="/ppt/notesSlides/notesSlide51.xml" ContentType="application/vnd.openxmlformats-officedocument.presentationml.notesSlide+xml"/>
  <Override PartName="/ppt/tags/tag155.xml" ContentType="application/vnd.openxmlformats-officedocument.presentationml.tags+xml"/>
  <Override PartName="/ppt/notesSlides/notesSlide52.xml" ContentType="application/vnd.openxmlformats-officedocument.presentationml.notesSlide+xml"/>
  <Override PartName="/ppt/tags/tag156.xml" ContentType="application/vnd.openxmlformats-officedocument.presentationml.tags+xml"/>
  <Override PartName="/ppt/notesSlides/notesSlide53.xml" ContentType="application/vnd.openxmlformats-officedocument.presentationml.notesSlide+xml"/>
  <Override PartName="/ppt/tags/tag157.xml" ContentType="application/vnd.openxmlformats-officedocument.presentationml.tags+xml"/>
  <Override PartName="/ppt/notesSlides/notesSlide54.xml" ContentType="application/vnd.openxmlformats-officedocument.presentationml.notesSlide+xml"/>
  <Override PartName="/ppt/tags/tag158.xml" ContentType="application/vnd.openxmlformats-officedocument.presentationml.tags+xml"/>
  <Override PartName="/ppt/notesSlides/notesSlide55.xml" ContentType="application/vnd.openxmlformats-officedocument.presentationml.notesSlide+xml"/>
  <Override PartName="/ppt/tags/tag159.xml" ContentType="application/vnd.openxmlformats-officedocument.presentationml.tags+xml"/>
  <Override PartName="/ppt/notesSlides/notesSlide56.xml" ContentType="application/vnd.openxmlformats-officedocument.presentationml.notesSlide+xml"/>
  <Override PartName="/ppt/tags/tag160.xml" ContentType="application/vnd.openxmlformats-officedocument.presentationml.tags+xml"/>
  <Override PartName="/ppt/notesSlides/notesSlide57.xml" ContentType="application/vnd.openxmlformats-officedocument.presentationml.notesSlide+xml"/>
  <Override PartName="/ppt/tags/tag161.xml" ContentType="application/vnd.openxmlformats-officedocument.presentationml.tags+xml"/>
  <Override PartName="/ppt/notesSlides/notesSlide58.xml" ContentType="application/vnd.openxmlformats-officedocument.presentationml.notesSlide+xml"/>
  <Override PartName="/ppt/tags/tag162.xml" ContentType="application/vnd.openxmlformats-officedocument.presentationml.tags+xml"/>
  <Override PartName="/ppt/notesSlides/notesSlide59.xml" ContentType="application/vnd.openxmlformats-officedocument.presentationml.notesSlide+xml"/>
  <Override PartName="/ppt/tags/tag163.xml" ContentType="application/vnd.openxmlformats-officedocument.presentationml.tags+xml"/>
  <Override PartName="/ppt/notesSlides/notesSlide60.xml" ContentType="application/vnd.openxmlformats-officedocument.presentationml.notesSlide+xml"/>
  <Override PartName="/ppt/tags/tag164.xml" ContentType="application/vnd.openxmlformats-officedocument.presentationml.tags+xml"/>
  <Override PartName="/ppt/notesSlides/notesSlide61.xml" ContentType="application/vnd.openxmlformats-officedocument.presentationml.notesSlide+xml"/>
  <Override PartName="/ppt/tags/tag165.xml" ContentType="application/vnd.openxmlformats-officedocument.presentationml.tags+xml"/>
  <Override PartName="/ppt/notesSlides/notesSlide62.xml" ContentType="application/vnd.openxmlformats-officedocument.presentationml.notesSlide+xml"/>
  <Override PartName="/ppt/tags/tag166.xml" ContentType="application/vnd.openxmlformats-officedocument.presentationml.tags+xml"/>
  <Override PartName="/ppt/notesSlides/notesSlide63.xml" ContentType="application/vnd.openxmlformats-officedocument.presentationml.notesSlide+xml"/>
  <Override PartName="/ppt/tags/tag167.xml" ContentType="application/vnd.openxmlformats-officedocument.presentationml.tags+xml"/>
  <Override PartName="/ppt/notesSlides/notesSlide64.xml" ContentType="application/vnd.openxmlformats-officedocument.presentationml.notesSlide+xml"/>
  <Override PartName="/ppt/tags/tag168.xml" ContentType="application/vnd.openxmlformats-officedocument.presentationml.tags+xml"/>
  <Override PartName="/ppt/notesSlides/notesSlide65.xml" ContentType="application/vnd.openxmlformats-officedocument.presentationml.notesSlide+xml"/>
  <Override PartName="/ppt/tags/tag169.xml" ContentType="application/vnd.openxmlformats-officedocument.presentationml.tags+xml"/>
  <Override PartName="/ppt/notesSlides/notesSlide66.xml" ContentType="application/vnd.openxmlformats-officedocument.presentationml.notesSlide+xml"/>
  <Override PartName="/ppt/tags/tag170.xml" ContentType="application/vnd.openxmlformats-officedocument.presentationml.tags+xml"/>
  <Override PartName="/ppt/notesSlides/notesSlide67.xml" ContentType="application/vnd.openxmlformats-officedocument.presentationml.notesSlide+xml"/>
  <Override PartName="/ppt/tags/tag171.xml" ContentType="application/vnd.openxmlformats-officedocument.presentationml.tags+xml"/>
  <Override PartName="/ppt/notesSlides/notesSlide68.xml" ContentType="application/vnd.openxmlformats-officedocument.presentationml.notesSlide+xml"/>
  <Override PartName="/ppt/tags/tag172.xml" ContentType="application/vnd.openxmlformats-officedocument.presentationml.tags+xml"/>
  <Override PartName="/ppt/notesSlides/notesSlide69.xml" ContentType="application/vnd.openxmlformats-officedocument.presentationml.notesSlide+xml"/>
  <Override PartName="/ppt/tags/tag173.xml" ContentType="application/vnd.openxmlformats-officedocument.presentationml.tags+xml"/>
  <Override PartName="/ppt/notesSlides/notesSlide70.xml" ContentType="application/vnd.openxmlformats-officedocument.presentationml.notesSlide+xml"/>
  <Override PartName="/ppt/tags/tag174.xml" ContentType="application/vnd.openxmlformats-officedocument.presentationml.tags+xml"/>
  <Override PartName="/ppt/notesSlides/notesSlide71.xml" ContentType="application/vnd.openxmlformats-officedocument.presentationml.notesSlide+xml"/>
  <Override PartName="/ppt/tags/tag175.xml" ContentType="application/vnd.openxmlformats-officedocument.presentationml.tags+xml"/>
  <Override PartName="/ppt/notesSlides/notesSlide72.xml" ContentType="application/vnd.openxmlformats-officedocument.presentationml.notesSlide+xml"/>
  <Override PartName="/ppt/tags/tag176.xml" ContentType="application/vnd.openxmlformats-officedocument.presentationml.tags+xml"/>
  <Override PartName="/ppt/notesSlides/notesSlide73.xml" ContentType="application/vnd.openxmlformats-officedocument.presentationml.notesSlide+xml"/>
  <Override PartName="/ppt/tags/tag177.xml" ContentType="application/vnd.openxmlformats-officedocument.presentationml.tags+xml"/>
  <Override PartName="/ppt/notesSlides/notesSlide74.xml" ContentType="application/vnd.openxmlformats-officedocument.presentationml.notesSlide+xml"/>
  <Override PartName="/ppt/tags/tag178.xml" ContentType="application/vnd.openxmlformats-officedocument.presentationml.tags+xml"/>
  <Override PartName="/ppt/notesSlides/notesSlide75.xml" ContentType="application/vnd.openxmlformats-officedocument.presentationml.notesSlide+xml"/>
  <Override PartName="/ppt/tags/tag179.xml" ContentType="application/vnd.openxmlformats-officedocument.presentationml.tags+xml"/>
  <Override PartName="/ppt/notesSlides/notesSlide76.xml" ContentType="application/vnd.openxmlformats-officedocument.presentationml.notesSlide+xml"/>
  <Override PartName="/ppt/tags/tag180.xml" ContentType="application/vnd.openxmlformats-officedocument.presentationml.tags+xml"/>
  <Override PartName="/ppt/notesSlides/notesSlide77.xml" ContentType="application/vnd.openxmlformats-officedocument.presentationml.notesSlide+xml"/>
  <Override PartName="/ppt/tags/tag181.xml" ContentType="application/vnd.openxmlformats-officedocument.presentationml.tags+xml"/>
  <Override PartName="/ppt/notesSlides/notesSlide78.xml" ContentType="application/vnd.openxmlformats-officedocument.presentationml.notesSlide+xml"/>
  <Override PartName="/ppt/tags/tag182.xml" ContentType="application/vnd.openxmlformats-officedocument.presentationml.tags+xml"/>
  <Override PartName="/ppt/notesSlides/notesSlide79.xml" ContentType="application/vnd.openxmlformats-officedocument.presentationml.notesSlide+xml"/>
  <Override PartName="/ppt/tags/tag183.xml" ContentType="application/vnd.openxmlformats-officedocument.presentationml.tags+xml"/>
  <Override PartName="/ppt/notesSlides/notesSlide80.xml" ContentType="application/vnd.openxmlformats-officedocument.presentationml.notesSlide+xml"/>
  <Override PartName="/ppt/tags/tag184.xml" ContentType="application/vnd.openxmlformats-officedocument.presentationml.tags+xml"/>
  <Override PartName="/ppt/notesSlides/notesSlide81.xml" ContentType="application/vnd.openxmlformats-officedocument.presentationml.notesSlide+xml"/>
  <Override PartName="/ppt/tags/tag185.xml" ContentType="application/vnd.openxmlformats-officedocument.presentationml.tags+xml"/>
  <Override PartName="/ppt/notesSlides/notesSlide82.xml" ContentType="application/vnd.openxmlformats-officedocument.presentationml.notesSlide+xml"/>
  <Override PartName="/ppt/tags/tag186.xml" ContentType="application/vnd.openxmlformats-officedocument.presentationml.tags+xml"/>
  <Override PartName="/ppt/notesSlides/notesSlide83.xml" ContentType="application/vnd.openxmlformats-officedocument.presentationml.notesSlide+xml"/>
  <Override PartName="/ppt/tags/tag187.xml" ContentType="application/vnd.openxmlformats-officedocument.presentationml.tags+xml"/>
  <Override PartName="/ppt/notesSlides/notesSlide8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1" r:id="rId4"/>
    <p:sldMasterId id="2147484001" r:id="rId5"/>
    <p:sldMasterId id="2147484010" r:id="rId6"/>
    <p:sldMasterId id="2147484019" r:id="rId7"/>
    <p:sldMasterId id="2147484028" r:id="rId8"/>
    <p:sldMasterId id="2147484037" r:id="rId9"/>
    <p:sldMasterId id="2147484046" r:id="rId10"/>
    <p:sldMasterId id="2147484055" r:id="rId11"/>
    <p:sldMasterId id="2147484064" r:id="rId12"/>
  </p:sldMasterIdLst>
  <p:notesMasterIdLst>
    <p:notesMasterId r:id="rId98"/>
  </p:notesMasterIdLst>
  <p:handoutMasterIdLst>
    <p:handoutMasterId r:id="rId99"/>
  </p:handoutMasterIdLst>
  <p:sldIdLst>
    <p:sldId id="256" r:id="rId13"/>
    <p:sldId id="2895" r:id="rId14"/>
    <p:sldId id="2892" r:id="rId15"/>
    <p:sldId id="2953" r:id="rId16"/>
    <p:sldId id="2896" r:id="rId17"/>
    <p:sldId id="2954" r:id="rId18"/>
    <p:sldId id="1919" r:id="rId19"/>
    <p:sldId id="2898" r:id="rId20"/>
    <p:sldId id="2899" r:id="rId21"/>
    <p:sldId id="1921" r:id="rId22"/>
    <p:sldId id="2900" r:id="rId23"/>
    <p:sldId id="1920" r:id="rId24"/>
    <p:sldId id="2901" r:id="rId25"/>
    <p:sldId id="2902" r:id="rId26"/>
    <p:sldId id="2939" r:id="rId27"/>
    <p:sldId id="2940" r:id="rId28"/>
    <p:sldId id="2955" r:id="rId29"/>
    <p:sldId id="1922" r:id="rId30"/>
    <p:sldId id="2907" r:id="rId31"/>
    <p:sldId id="2919" r:id="rId32"/>
    <p:sldId id="2908" r:id="rId33"/>
    <p:sldId id="2909" r:id="rId34"/>
    <p:sldId id="2911" r:id="rId35"/>
    <p:sldId id="2917" r:id="rId36"/>
    <p:sldId id="2918" r:id="rId37"/>
    <p:sldId id="2950" r:id="rId38"/>
    <p:sldId id="2949" r:id="rId39"/>
    <p:sldId id="2924" r:id="rId40"/>
    <p:sldId id="2925" r:id="rId41"/>
    <p:sldId id="2926" r:id="rId42"/>
    <p:sldId id="2912" r:id="rId43"/>
    <p:sldId id="2920" r:id="rId44"/>
    <p:sldId id="2913" r:id="rId45"/>
    <p:sldId id="2921" r:id="rId46"/>
    <p:sldId id="2914" r:id="rId47"/>
    <p:sldId id="2922" r:id="rId48"/>
    <p:sldId id="2915" r:id="rId49"/>
    <p:sldId id="2916" r:id="rId50"/>
    <p:sldId id="2923" r:id="rId51"/>
    <p:sldId id="2956" r:id="rId52"/>
    <p:sldId id="2904" r:id="rId53"/>
    <p:sldId id="2957" r:id="rId54"/>
    <p:sldId id="2928" r:id="rId55"/>
    <p:sldId id="2929" r:id="rId56"/>
    <p:sldId id="2930" r:id="rId57"/>
    <p:sldId id="2958" r:id="rId58"/>
    <p:sldId id="2932" r:id="rId59"/>
    <p:sldId id="2933" r:id="rId60"/>
    <p:sldId id="2959" r:id="rId61"/>
    <p:sldId id="2934" r:id="rId62"/>
    <p:sldId id="2960" r:id="rId63"/>
    <p:sldId id="2943" r:id="rId64"/>
    <p:sldId id="2944" r:id="rId65"/>
    <p:sldId id="2945" r:id="rId66"/>
    <p:sldId id="2961" r:id="rId67"/>
    <p:sldId id="2951" r:id="rId68"/>
    <p:sldId id="2975" r:id="rId69"/>
    <p:sldId id="2952" r:id="rId70"/>
    <p:sldId id="2942" r:id="rId71"/>
    <p:sldId id="2962" r:id="rId72"/>
    <p:sldId id="2905" r:id="rId73"/>
    <p:sldId id="2963" r:id="rId74"/>
    <p:sldId id="1938" r:id="rId75"/>
    <p:sldId id="1939" r:id="rId76"/>
    <p:sldId id="1940" r:id="rId77"/>
    <p:sldId id="1941" r:id="rId78"/>
    <p:sldId id="1942" r:id="rId79"/>
    <p:sldId id="1943" r:id="rId80"/>
    <p:sldId id="1944" r:id="rId81"/>
    <p:sldId id="1945" r:id="rId82"/>
    <p:sldId id="1946" r:id="rId83"/>
    <p:sldId id="1947" r:id="rId84"/>
    <p:sldId id="1948" r:id="rId85"/>
    <p:sldId id="1949" r:id="rId86"/>
    <p:sldId id="1950" r:id="rId87"/>
    <p:sldId id="1951" r:id="rId88"/>
    <p:sldId id="2964" r:id="rId89"/>
    <p:sldId id="2966" r:id="rId90"/>
    <p:sldId id="2965" r:id="rId91"/>
    <p:sldId id="2968" r:id="rId92"/>
    <p:sldId id="2970" r:id="rId93"/>
    <p:sldId id="2972" r:id="rId94"/>
    <p:sldId id="2973" r:id="rId95"/>
    <p:sldId id="2974" r:id="rId96"/>
    <p:sldId id="2213" r:id="rId97"/>
  </p:sldIdLst>
  <p:sldSz cx="12192000" cy="6858000"/>
  <p:notesSz cx="6858000" cy="9144000"/>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A77A84-3BB7-5265-DDCC-7282212D4F97}" name="Ali gardezi" initials="Ag" userId="be767e143753057f"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6DC"/>
    <a:srgbClr val="000000"/>
    <a:srgbClr val="EBF1FF"/>
    <a:srgbClr val="F3D26A"/>
    <a:srgbClr val="F7F7F7"/>
    <a:srgbClr val="E6E6E6"/>
    <a:srgbClr val="E1EAFF"/>
    <a:srgbClr val="D3EFCE"/>
    <a:srgbClr val="EBF6DE"/>
    <a:srgbClr val="FFEA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B58FF-7F47-4E43-BD77-C79179DB33C2}" v="326" dt="2023-05-11T06:35:04.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5" autoAdjust="0"/>
    <p:restoredTop sz="93447" autoAdjust="0"/>
  </p:normalViewPr>
  <p:slideViewPr>
    <p:cSldViewPr snapToGrid="0">
      <p:cViewPr varScale="1">
        <p:scale>
          <a:sx n="56" d="100"/>
          <a:sy n="56" d="100"/>
        </p:scale>
        <p:origin x="776" y="44"/>
      </p:cViewPr>
      <p:guideLst>
        <p:guide orient="horz" pos="240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892"/>
    </p:cViewPr>
  </p:sorterViewPr>
  <p:notesViewPr>
    <p:cSldViewPr snapToGrid="0">
      <p:cViewPr varScale="1">
        <p:scale>
          <a:sx n="49" d="100"/>
          <a:sy n="49" d="100"/>
        </p:scale>
        <p:origin x="267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07" Type="http://schemas.microsoft.com/office/2015/10/relationships/revisionInfo" Target="revisionInfo.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viewProps" Target="viewProps.xml"/><Relationship Id="rId108" Type="http://schemas.microsoft.com/office/2018/10/relationships/authors" Targe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relien Domont" userId="6da7715ce44349b3" providerId="LiveId" clId="{A73B58FF-7F47-4E43-BD77-C79179DB33C2}"/>
    <pc:docChg chg="undo redo custSel addSld delSld modSld sldOrd delMainMaster">
      <pc:chgData name="Aurelien Domont" userId="6da7715ce44349b3" providerId="LiveId" clId="{A73B58FF-7F47-4E43-BD77-C79179DB33C2}" dt="2023-06-07T00:51:26.867" v="22089" actId="20577"/>
      <pc:docMkLst>
        <pc:docMk/>
      </pc:docMkLst>
      <pc:sldChg chg="addSp delSp modSp mod">
        <pc:chgData name="Aurelien Domont" userId="6da7715ce44349b3" providerId="LiveId" clId="{A73B58FF-7F47-4E43-BD77-C79179DB33C2}" dt="2023-05-05T05:38:43.123" v="21671" actId="20577"/>
        <pc:sldMkLst>
          <pc:docMk/>
          <pc:sldMk cId="3131901387" sldId="256"/>
        </pc:sldMkLst>
        <pc:spChg chg="mod">
          <ac:chgData name="Aurelien Domont" userId="6da7715ce44349b3" providerId="LiveId" clId="{A73B58FF-7F47-4E43-BD77-C79179DB33C2}" dt="2023-04-21T03:52:01.318" v="68" actId="403"/>
          <ac:spMkLst>
            <pc:docMk/>
            <pc:sldMk cId="3131901387" sldId="256"/>
            <ac:spMk id="2" creationId="{5261080C-C60C-4746-B6B1-A9A4FFA86785}"/>
          </ac:spMkLst>
        </pc:spChg>
        <pc:spChg chg="add del mod">
          <ac:chgData name="Aurelien Domont" userId="6da7715ce44349b3" providerId="LiveId" clId="{A73B58FF-7F47-4E43-BD77-C79179DB33C2}" dt="2023-05-05T05:38:05.484" v="21645" actId="478"/>
          <ac:spMkLst>
            <pc:docMk/>
            <pc:sldMk cId="3131901387" sldId="256"/>
            <ac:spMk id="13" creationId="{6ED2B692-3B18-CF8C-EB32-7DF10DA6ED85}"/>
          </ac:spMkLst>
        </pc:spChg>
        <pc:spChg chg="add mod">
          <ac:chgData name="Aurelien Domont" userId="6da7715ce44349b3" providerId="LiveId" clId="{A73B58FF-7F47-4E43-BD77-C79179DB33C2}" dt="2023-05-05T05:38:43.123" v="21671" actId="20577"/>
          <ac:spMkLst>
            <pc:docMk/>
            <pc:sldMk cId="3131901387" sldId="256"/>
            <ac:spMk id="14" creationId="{AD10BA6F-222D-A2BF-0087-3699000C0366}"/>
          </ac:spMkLst>
        </pc:spChg>
        <pc:spChg chg="add del mod">
          <ac:chgData name="Aurelien Domont" userId="6da7715ce44349b3" providerId="LiveId" clId="{A73B58FF-7F47-4E43-BD77-C79179DB33C2}" dt="2023-05-05T05:38:29.263" v="21661" actId="478"/>
          <ac:spMkLst>
            <pc:docMk/>
            <pc:sldMk cId="3131901387" sldId="256"/>
            <ac:spMk id="15" creationId="{B34B3B25-62DD-DA4C-C913-5FE6A543D700}"/>
          </ac:spMkLst>
        </pc:spChg>
        <pc:spChg chg="del">
          <ac:chgData name="Aurelien Domont" userId="6da7715ce44349b3" providerId="LiveId" clId="{A73B58FF-7F47-4E43-BD77-C79179DB33C2}" dt="2023-05-05T05:38:02.110" v="21643" actId="478"/>
          <ac:spMkLst>
            <pc:docMk/>
            <pc:sldMk cId="3131901387" sldId="256"/>
            <ac:spMk id="16" creationId="{2436D48A-FAB5-4E4C-AB97-233E7A3795E6}"/>
          </ac:spMkLst>
        </pc:spChg>
        <pc:spChg chg="add del mod">
          <ac:chgData name="Aurelien Domont" userId="6da7715ce44349b3" providerId="LiveId" clId="{A73B58FF-7F47-4E43-BD77-C79179DB33C2}" dt="2023-05-05T05:38:31.634" v="21662" actId="478"/>
          <ac:spMkLst>
            <pc:docMk/>
            <pc:sldMk cId="3131901387" sldId="256"/>
            <ac:spMk id="18" creationId="{56D60527-CFB2-D547-4318-F33810911995}"/>
          </ac:spMkLst>
        </pc:spChg>
      </pc:sldChg>
      <pc:sldChg chg="add del">
        <pc:chgData name="Aurelien Domont" userId="6da7715ce44349b3" providerId="LiveId" clId="{A73B58FF-7F47-4E43-BD77-C79179DB33C2}" dt="2023-05-03T06:35:27.659" v="20611" actId="47"/>
        <pc:sldMkLst>
          <pc:docMk/>
          <pc:sldMk cId="1754585881" sldId="1598"/>
        </pc:sldMkLst>
      </pc:sldChg>
      <pc:sldChg chg="del">
        <pc:chgData name="Aurelien Domont" userId="6da7715ce44349b3" providerId="LiveId" clId="{A73B58FF-7F47-4E43-BD77-C79179DB33C2}" dt="2023-04-27T01:53:27.816" v="919" actId="47"/>
        <pc:sldMkLst>
          <pc:docMk/>
          <pc:sldMk cId="2853806433" sldId="1600"/>
        </pc:sldMkLst>
      </pc:sldChg>
      <pc:sldChg chg="del">
        <pc:chgData name="Aurelien Domont" userId="6da7715ce44349b3" providerId="LiveId" clId="{A73B58FF-7F47-4E43-BD77-C79179DB33C2}" dt="2023-04-27T01:53:27.816" v="919" actId="47"/>
        <pc:sldMkLst>
          <pc:docMk/>
          <pc:sldMk cId="1252826214" sldId="1711"/>
        </pc:sldMkLst>
      </pc:sldChg>
      <pc:sldChg chg="modSp add del mod">
        <pc:chgData name="Aurelien Domont" userId="6da7715ce44349b3" providerId="LiveId" clId="{A73B58FF-7F47-4E43-BD77-C79179DB33C2}" dt="2023-04-27T02:16:15.991" v="1033" actId="47"/>
        <pc:sldMkLst>
          <pc:docMk/>
          <pc:sldMk cId="2223041730" sldId="1759"/>
        </pc:sldMkLst>
        <pc:spChg chg="mod">
          <ac:chgData name="Aurelien Domont" userId="6da7715ce44349b3" providerId="LiveId" clId="{A73B58FF-7F47-4E43-BD77-C79179DB33C2}" dt="2023-04-27T01:57:25.336" v="1030" actId="20577"/>
          <ac:spMkLst>
            <pc:docMk/>
            <pc:sldMk cId="2223041730" sldId="1759"/>
            <ac:spMk id="16" creationId="{6C2BB713-9637-4B9B-938F-E9768876782A}"/>
          </ac:spMkLst>
        </pc:spChg>
      </pc:sldChg>
      <pc:sldChg chg="modSp add del mod">
        <pc:chgData name="Aurelien Domont" userId="6da7715ce44349b3" providerId="LiveId" clId="{A73B58FF-7F47-4E43-BD77-C79179DB33C2}" dt="2023-04-27T02:16:15.991" v="1033" actId="47"/>
        <pc:sldMkLst>
          <pc:docMk/>
          <pc:sldMk cId="3232525629" sldId="1760"/>
        </pc:sldMkLst>
        <pc:spChg chg="mod">
          <ac:chgData name="Aurelien Domont" userId="6da7715ce44349b3" providerId="LiveId" clId="{A73B58FF-7F47-4E43-BD77-C79179DB33C2}" dt="2023-04-27T01:58:29.469" v="1032" actId="6549"/>
          <ac:spMkLst>
            <pc:docMk/>
            <pc:sldMk cId="3232525629" sldId="1760"/>
            <ac:spMk id="16" creationId="{6C2BB713-9637-4B9B-938F-E9768876782A}"/>
          </ac:spMkLst>
        </pc:spChg>
      </pc:sldChg>
      <pc:sldChg chg="add del">
        <pc:chgData name="Aurelien Domont" userId="6da7715ce44349b3" providerId="LiveId" clId="{A73B58FF-7F47-4E43-BD77-C79179DB33C2}" dt="2023-04-27T02:16:15.991" v="1033" actId="47"/>
        <pc:sldMkLst>
          <pc:docMk/>
          <pc:sldMk cId="2841604578" sldId="1762"/>
        </pc:sldMkLst>
      </pc:sldChg>
      <pc:sldChg chg="add del">
        <pc:chgData name="Aurelien Domont" userId="6da7715ce44349b3" providerId="LiveId" clId="{A73B58FF-7F47-4E43-BD77-C79179DB33C2}" dt="2023-04-27T02:16:15.991" v="1033" actId="47"/>
        <pc:sldMkLst>
          <pc:docMk/>
          <pc:sldMk cId="1800067688" sldId="1763"/>
        </pc:sldMkLst>
      </pc:sldChg>
      <pc:sldChg chg="add del">
        <pc:chgData name="Aurelien Domont" userId="6da7715ce44349b3" providerId="LiveId" clId="{A73B58FF-7F47-4E43-BD77-C79179DB33C2}" dt="2023-04-27T02:16:15.991" v="1033" actId="47"/>
        <pc:sldMkLst>
          <pc:docMk/>
          <pc:sldMk cId="2582534574" sldId="1764"/>
        </pc:sldMkLst>
      </pc:sldChg>
      <pc:sldChg chg="add del">
        <pc:chgData name="Aurelien Domont" userId="6da7715ce44349b3" providerId="LiveId" clId="{A73B58FF-7F47-4E43-BD77-C79179DB33C2}" dt="2023-04-27T02:16:15.991" v="1033" actId="47"/>
        <pc:sldMkLst>
          <pc:docMk/>
          <pc:sldMk cId="4116201052" sldId="1766"/>
        </pc:sldMkLst>
      </pc:sldChg>
      <pc:sldChg chg="add del">
        <pc:chgData name="Aurelien Domont" userId="6da7715ce44349b3" providerId="LiveId" clId="{A73B58FF-7F47-4E43-BD77-C79179DB33C2}" dt="2023-04-27T02:16:15.991" v="1033" actId="47"/>
        <pc:sldMkLst>
          <pc:docMk/>
          <pc:sldMk cId="378039358" sldId="1767"/>
        </pc:sldMkLst>
      </pc:sldChg>
      <pc:sldChg chg="add del">
        <pc:chgData name="Aurelien Domont" userId="6da7715ce44349b3" providerId="LiveId" clId="{A73B58FF-7F47-4E43-BD77-C79179DB33C2}" dt="2023-04-27T02:16:15.991" v="1033" actId="47"/>
        <pc:sldMkLst>
          <pc:docMk/>
          <pc:sldMk cId="4079813215" sldId="1768"/>
        </pc:sldMkLst>
      </pc:sldChg>
      <pc:sldChg chg="add del">
        <pc:chgData name="Aurelien Domont" userId="6da7715ce44349b3" providerId="LiveId" clId="{A73B58FF-7F47-4E43-BD77-C79179DB33C2}" dt="2023-04-27T02:16:15.991" v="1033" actId="47"/>
        <pc:sldMkLst>
          <pc:docMk/>
          <pc:sldMk cId="2165074920" sldId="1770"/>
        </pc:sldMkLst>
      </pc:sldChg>
      <pc:sldChg chg="add del">
        <pc:chgData name="Aurelien Domont" userId="6da7715ce44349b3" providerId="LiveId" clId="{A73B58FF-7F47-4E43-BD77-C79179DB33C2}" dt="2023-04-27T02:16:15.991" v="1033" actId="47"/>
        <pc:sldMkLst>
          <pc:docMk/>
          <pc:sldMk cId="931098661" sldId="1771"/>
        </pc:sldMkLst>
      </pc:sldChg>
      <pc:sldChg chg="add del">
        <pc:chgData name="Aurelien Domont" userId="6da7715ce44349b3" providerId="LiveId" clId="{A73B58FF-7F47-4E43-BD77-C79179DB33C2}" dt="2023-04-27T02:16:15.991" v="1033" actId="47"/>
        <pc:sldMkLst>
          <pc:docMk/>
          <pc:sldMk cId="1004341563" sldId="1772"/>
        </pc:sldMkLst>
      </pc:sldChg>
      <pc:sldChg chg="addSp delSp modSp add mod">
        <pc:chgData name="Aurelien Domont" userId="6da7715ce44349b3" providerId="LiveId" clId="{A73B58FF-7F47-4E43-BD77-C79179DB33C2}" dt="2023-05-02T01:43:50.709" v="12452" actId="3064"/>
        <pc:sldMkLst>
          <pc:docMk/>
          <pc:sldMk cId="3028941318" sldId="1919"/>
        </pc:sldMkLst>
        <pc:spChg chg="add mod">
          <ac:chgData name="Aurelien Domont" userId="6da7715ce44349b3" providerId="LiveId" clId="{A73B58FF-7F47-4E43-BD77-C79179DB33C2}" dt="2023-05-02T01:43:50.709" v="12452" actId="3064"/>
          <ac:spMkLst>
            <pc:docMk/>
            <pc:sldMk cId="3028941318" sldId="1919"/>
            <ac:spMk id="2" creationId="{D7DC7F02-262C-29E2-DF1D-EFC0408150CC}"/>
          </ac:spMkLst>
        </pc:spChg>
        <pc:spChg chg="add del">
          <ac:chgData name="Aurelien Domont" userId="6da7715ce44349b3" providerId="LiveId" clId="{A73B58FF-7F47-4E43-BD77-C79179DB33C2}" dt="2023-04-24T07:01:13.902" v="313" actId="22"/>
          <ac:spMkLst>
            <pc:docMk/>
            <pc:sldMk cId="3028941318" sldId="1919"/>
            <ac:spMk id="4" creationId="{7DC84E6A-F898-6A97-0320-1A40243E7E1F}"/>
          </ac:spMkLst>
        </pc:spChg>
        <pc:spChg chg="add mod">
          <ac:chgData name="Aurelien Domont" userId="6da7715ce44349b3" providerId="LiveId" clId="{A73B58FF-7F47-4E43-BD77-C79179DB33C2}" dt="2023-05-02T01:43:50.709" v="12452" actId="3064"/>
          <ac:spMkLst>
            <pc:docMk/>
            <pc:sldMk cId="3028941318" sldId="1919"/>
            <ac:spMk id="4" creationId="{BDFF28E1-3B5B-ED6D-D297-7EC145324D1F}"/>
          </ac:spMkLst>
        </pc:spChg>
        <pc:spChg chg="add del mod">
          <ac:chgData name="Aurelien Domont" userId="6da7715ce44349b3" providerId="LiveId" clId="{A73B58FF-7F47-4E43-BD77-C79179DB33C2}" dt="2023-04-28T00:30:21.329" v="1121" actId="478"/>
          <ac:spMkLst>
            <pc:docMk/>
            <pc:sldMk cId="3028941318" sldId="1919"/>
            <ac:spMk id="5" creationId="{1F04C78B-D8D5-DE5C-4A52-C386B45834CF}"/>
          </ac:spMkLst>
        </pc:spChg>
        <pc:spChg chg="add mod">
          <ac:chgData name="Aurelien Domont" userId="6da7715ce44349b3" providerId="LiveId" clId="{A73B58FF-7F47-4E43-BD77-C79179DB33C2}" dt="2023-05-02T01:40:47.951" v="12304" actId="571"/>
          <ac:spMkLst>
            <pc:docMk/>
            <pc:sldMk cId="3028941318" sldId="1919"/>
            <ac:spMk id="5" creationId="{D7631828-E736-8FCD-4925-21BD1322C6AB}"/>
          </ac:spMkLst>
        </pc:spChg>
        <pc:spChg chg="del">
          <ac:chgData name="Aurelien Domont" userId="6da7715ce44349b3" providerId="LiveId" clId="{A73B58FF-7F47-4E43-BD77-C79179DB33C2}" dt="2023-04-24T07:01:23.742" v="316" actId="478"/>
          <ac:spMkLst>
            <pc:docMk/>
            <pc:sldMk cId="3028941318" sldId="1919"/>
            <ac:spMk id="6" creationId="{CE869917-7028-453B-A355-3340CDFC19C0}"/>
          </ac:spMkLst>
        </pc:spChg>
        <pc:spChg chg="add mod">
          <ac:chgData name="Aurelien Domont" userId="6da7715ce44349b3" providerId="LiveId" clId="{A73B58FF-7F47-4E43-BD77-C79179DB33C2}" dt="2023-05-02T01:43:50.709" v="12452" actId="3064"/>
          <ac:spMkLst>
            <pc:docMk/>
            <pc:sldMk cId="3028941318" sldId="1919"/>
            <ac:spMk id="6" creationId="{DC0132F8-A26E-6A18-7AAF-B5B3AF9D49F7}"/>
          </ac:spMkLst>
        </pc:spChg>
        <pc:spChg chg="add mod">
          <ac:chgData name="Aurelien Domont" userId="6da7715ce44349b3" providerId="LiveId" clId="{A73B58FF-7F47-4E43-BD77-C79179DB33C2}" dt="2023-05-02T01:43:50.709" v="12452" actId="3064"/>
          <ac:spMkLst>
            <pc:docMk/>
            <pc:sldMk cId="3028941318" sldId="1919"/>
            <ac:spMk id="7" creationId="{62376923-9226-F177-22A8-30654409D0E2}"/>
          </ac:spMkLst>
        </pc:spChg>
        <pc:spChg chg="add mod">
          <ac:chgData name="Aurelien Domont" userId="6da7715ce44349b3" providerId="LiveId" clId="{A73B58FF-7F47-4E43-BD77-C79179DB33C2}" dt="2023-05-02T01:43:50.709" v="12452" actId="3064"/>
          <ac:spMkLst>
            <pc:docMk/>
            <pc:sldMk cId="3028941318" sldId="1919"/>
            <ac:spMk id="8" creationId="{D477E10B-6BC9-DCBE-5B0E-24FA2F074C03}"/>
          </ac:spMkLst>
        </pc:spChg>
        <pc:spChg chg="add mod">
          <ac:chgData name="Aurelien Domont" userId="6da7715ce44349b3" providerId="LiveId" clId="{A73B58FF-7F47-4E43-BD77-C79179DB33C2}" dt="2023-05-02T01:40:47.951" v="12304" actId="571"/>
          <ac:spMkLst>
            <pc:docMk/>
            <pc:sldMk cId="3028941318" sldId="1919"/>
            <ac:spMk id="9" creationId="{AF983FD7-0394-355E-3AD3-C9A753AE28E7}"/>
          </ac:spMkLst>
        </pc:spChg>
        <pc:spChg chg="add mod">
          <ac:chgData name="Aurelien Domont" userId="6da7715ce44349b3" providerId="LiveId" clId="{A73B58FF-7F47-4E43-BD77-C79179DB33C2}" dt="2023-05-02T01:40:47.951" v="12304" actId="571"/>
          <ac:spMkLst>
            <pc:docMk/>
            <pc:sldMk cId="3028941318" sldId="1919"/>
            <ac:spMk id="11" creationId="{83B6A7B1-1506-4F14-D75E-36B7FB3FF036}"/>
          </ac:spMkLst>
        </pc:spChg>
        <pc:spChg chg="add mod">
          <ac:chgData name="Aurelien Domont" userId="6da7715ce44349b3" providerId="LiveId" clId="{A73B58FF-7F47-4E43-BD77-C79179DB33C2}" dt="2023-05-02T01:40:47.951" v="12304" actId="571"/>
          <ac:spMkLst>
            <pc:docMk/>
            <pc:sldMk cId="3028941318" sldId="1919"/>
            <ac:spMk id="14" creationId="{875C0A3A-61D4-9175-121B-2552EE1D4A63}"/>
          </ac:spMkLst>
        </pc:spChg>
        <pc:spChg chg="mod">
          <ac:chgData name="Aurelien Domont" userId="6da7715ce44349b3" providerId="LiveId" clId="{A73B58FF-7F47-4E43-BD77-C79179DB33C2}" dt="2023-05-02T01:41:40.120" v="12385" actId="20577"/>
          <ac:spMkLst>
            <pc:docMk/>
            <pc:sldMk cId="3028941318" sldId="1919"/>
            <ac:spMk id="16" creationId="{6C2BB713-9637-4B9B-938F-E9768876782A}"/>
          </ac:spMkLst>
        </pc:spChg>
        <pc:spChg chg="add mod">
          <ac:chgData name="Aurelien Domont" userId="6da7715ce44349b3" providerId="LiveId" clId="{A73B58FF-7F47-4E43-BD77-C79179DB33C2}" dt="2023-05-02T01:40:47.951" v="12304" actId="571"/>
          <ac:spMkLst>
            <pc:docMk/>
            <pc:sldMk cId="3028941318" sldId="1919"/>
            <ac:spMk id="17" creationId="{69950731-B4C2-205E-01FD-4012A9545BD0}"/>
          </ac:spMkLst>
        </pc:spChg>
        <pc:spChg chg="add mod">
          <ac:chgData name="Aurelien Domont" userId="6da7715ce44349b3" providerId="LiveId" clId="{A73B58FF-7F47-4E43-BD77-C79179DB33C2}" dt="2023-05-02T01:41:37.018" v="12383" actId="1038"/>
          <ac:spMkLst>
            <pc:docMk/>
            <pc:sldMk cId="3028941318" sldId="1919"/>
            <ac:spMk id="19" creationId="{E9E68F96-BFFB-2A53-3B6F-F67CE8FF9DFF}"/>
          </ac:spMkLst>
        </pc:spChg>
        <pc:spChg chg="add mod">
          <ac:chgData name="Aurelien Domont" userId="6da7715ce44349b3" providerId="LiveId" clId="{A73B58FF-7F47-4E43-BD77-C79179DB33C2}" dt="2023-05-02T01:41:37.018" v="12383" actId="1038"/>
          <ac:spMkLst>
            <pc:docMk/>
            <pc:sldMk cId="3028941318" sldId="1919"/>
            <ac:spMk id="20" creationId="{07ED1877-210E-676F-120D-DD814B2D6F03}"/>
          </ac:spMkLst>
        </pc:spChg>
        <pc:spChg chg="add mod">
          <ac:chgData name="Aurelien Domont" userId="6da7715ce44349b3" providerId="LiveId" clId="{A73B58FF-7F47-4E43-BD77-C79179DB33C2}" dt="2023-05-02T01:43:50.709" v="12452" actId="3064"/>
          <ac:spMkLst>
            <pc:docMk/>
            <pc:sldMk cId="3028941318" sldId="1919"/>
            <ac:spMk id="21" creationId="{5C8151EC-4013-8C2D-E9FC-916547B5050B}"/>
          </ac:spMkLst>
        </pc:spChg>
        <pc:spChg chg="add del mod">
          <ac:chgData name="Aurelien Domont" userId="6da7715ce44349b3" providerId="LiveId" clId="{A73B58FF-7F47-4E43-BD77-C79179DB33C2}" dt="2023-05-02T01:41:06.852" v="12307" actId="478"/>
          <ac:spMkLst>
            <pc:docMk/>
            <pc:sldMk cId="3028941318" sldId="1919"/>
            <ac:spMk id="23" creationId="{0578AB9A-C179-9BDF-553A-795237B16551}"/>
          </ac:spMkLst>
        </pc:spChg>
        <pc:spChg chg="add del mod">
          <ac:chgData name="Aurelien Domont" userId="6da7715ce44349b3" providerId="LiveId" clId="{A73B58FF-7F47-4E43-BD77-C79179DB33C2}" dt="2023-05-02T01:41:07.402" v="12308" actId="478"/>
          <ac:spMkLst>
            <pc:docMk/>
            <pc:sldMk cId="3028941318" sldId="1919"/>
            <ac:spMk id="24" creationId="{18B9E04A-70CA-601A-F26A-4B57849A007B}"/>
          </ac:spMkLst>
        </pc:spChg>
        <pc:spChg chg="add del mod">
          <ac:chgData name="Aurelien Domont" userId="6da7715ce44349b3" providerId="LiveId" clId="{A73B58FF-7F47-4E43-BD77-C79179DB33C2}" dt="2023-05-02T01:41:08.094" v="12309" actId="478"/>
          <ac:spMkLst>
            <pc:docMk/>
            <pc:sldMk cId="3028941318" sldId="1919"/>
            <ac:spMk id="25" creationId="{20E3E1BC-F59E-D83E-B9D9-8378E8EAF1AE}"/>
          </ac:spMkLst>
        </pc:spChg>
        <pc:spChg chg="add del mod">
          <ac:chgData name="Aurelien Domont" userId="6da7715ce44349b3" providerId="LiveId" clId="{A73B58FF-7F47-4E43-BD77-C79179DB33C2}" dt="2023-05-02T01:41:09.270" v="12310" actId="478"/>
          <ac:spMkLst>
            <pc:docMk/>
            <pc:sldMk cId="3028941318" sldId="1919"/>
            <ac:spMk id="26" creationId="{153DD38A-B0EB-EFC5-213A-859D3A254170}"/>
          </ac:spMkLst>
        </pc:spChg>
        <pc:picChg chg="add mod">
          <ac:chgData name="Aurelien Domont" userId="6da7715ce44349b3" providerId="LiveId" clId="{A73B58FF-7F47-4E43-BD77-C79179DB33C2}" dt="2023-05-02T01:41:27.209" v="12329" actId="1038"/>
          <ac:picMkLst>
            <pc:docMk/>
            <pc:sldMk cId="3028941318" sldId="1919"/>
            <ac:picMk id="10" creationId="{2F920E09-9C2A-38D5-30ED-50915C2672F4}"/>
          </ac:picMkLst>
        </pc:picChg>
        <pc:picChg chg="add mod">
          <ac:chgData name="Aurelien Domont" userId="6da7715ce44349b3" providerId="LiveId" clId="{A73B58FF-7F47-4E43-BD77-C79179DB33C2}" dt="2023-05-02T01:41:31.130" v="12354" actId="1038"/>
          <ac:picMkLst>
            <pc:docMk/>
            <pc:sldMk cId="3028941318" sldId="1919"/>
            <ac:picMk id="12" creationId="{8E101513-31D2-DC0B-BA75-B54164D7935B}"/>
          </ac:picMkLst>
        </pc:picChg>
        <pc:picChg chg="add mod">
          <ac:chgData name="Aurelien Domont" userId="6da7715ce44349b3" providerId="LiveId" clId="{A73B58FF-7F47-4E43-BD77-C79179DB33C2}" dt="2023-05-02T01:42:26.913" v="12440" actId="14100"/>
          <ac:picMkLst>
            <pc:docMk/>
            <pc:sldMk cId="3028941318" sldId="1919"/>
            <ac:picMk id="15" creationId="{B4E5C8FA-790F-6F88-A7FC-E913A3DA7DED}"/>
          </ac:picMkLst>
        </pc:picChg>
        <pc:picChg chg="add mod">
          <ac:chgData name="Aurelien Domont" userId="6da7715ce44349b3" providerId="LiveId" clId="{A73B58FF-7F47-4E43-BD77-C79179DB33C2}" dt="2023-05-02T01:41:37.018" v="12383" actId="1038"/>
          <ac:picMkLst>
            <pc:docMk/>
            <pc:sldMk cId="3028941318" sldId="1919"/>
            <ac:picMk id="18" creationId="{BA4559A9-0752-2AF3-2118-F93B99B4C22E}"/>
          </ac:picMkLst>
        </pc:picChg>
        <pc:picChg chg="add mod">
          <ac:chgData name="Aurelien Domont" userId="6da7715ce44349b3" providerId="LiveId" clId="{A73B58FF-7F47-4E43-BD77-C79179DB33C2}" dt="2023-05-02T01:41:46.889" v="12432" actId="1037"/>
          <ac:picMkLst>
            <pc:docMk/>
            <pc:sldMk cId="3028941318" sldId="1919"/>
            <ac:picMk id="22" creationId="{7D9F6A00-2C13-1BB9-B4C4-8DD0AC338BC0}"/>
          </ac:picMkLst>
        </pc:picChg>
        <pc:picChg chg="add mod">
          <ac:chgData name="Aurelien Domont" userId="6da7715ce44349b3" providerId="LiveId" clId="{A73B58FF-7F47-4E43-BD77-C79179DB33C2}" dt="2023-05-02T01:42:29.470" v="12441" actId="1038"/>
          <ac:picMkLst>
            <pc:docMk/>
            <pc:sldMk cId="3028941318" sldId="1919"/>
            <ac:picMk id="28" creationId="{4C187ECE-5928-7BB2-2010-9E93499D8245}"/>
          </ac:picMkLst>
        </pc:picChg>
      </pc:sldChg>
      <pc:sldChg chg="addSp delSp modSp add mod">
        <pc:chgData name="Aurelien Domont" userId="6da7715ce44349b3" providerId="LiveId" clId="{A73B58FF-7F47-4E43-BD77-C79179DB33C2}" dt="2023-04-28T01:16:33.259" v="1940" actId="20577"/>
        <pc:sldMkLst>
          <pc:docMk/>
          <pc:sldMk cId="2773151826" sldId="1920"/>
        </pc:sldMkLst>
        <pc:spChg chg="add mod">
          <ac:chgData name="Aurelien Domont" userId="6da7715ce44349b3" providerId="LiveId" clId="{A73B58FF-7F47-4E43-BD77-C79179DB33C2}" dt="2023-04-28T01:12:55.299" v="1785" actId="1038"/>
          <ac:spMkLst>
            <pc:docMk/>
            <pc:sldMk cId="2773151826" sldId="1920"/>
            <ac:spMk id="2" creationId="{E8218BC8-9F30-8DCA-F06C-616B4EB8875E}"/>
          </ac:spMkLst>
        </pc:spChg>
        <pc:spChg chg="mod">
          <ac:chgData name="Aurelien Domont" userId="6da7715ce44349b3" providerId="LiveId" clId="{A73B58FF-7F47-4E43-BD77-C79179DB33C2}" dt="2023-04-28T01:14:57.315" v="1894" actId="1035"/>
          <ac:spMkLst>
            <pc:docMk/>
            <pc:sldMk cId="2773151826" sldId="1920"/>
            <ac:spMk id="7" creationId="{CA017BB0-8B8B-4202-924A-0AB6162F725E}"/>
          </ac:spMkLst>
        </pc:spChg>
        <pc:spChg chg="mod">
          <ac:chgData name="Aurelien Domont" userId="6da7715ce44349b3" providerId="LiveId" clId="{A73B58FF-7F47-4E43-BD77-C79179DB33C2}" dt="2023-04-28T01:16:33.259" v="1940" actId="20577"/>
          <ac:spMkLst>
            <pc:docMk/>
            <pc:sldMk cId="2773151826" sldId="1920"/>
            <ac:spMk id="8" creationId="{E7CC131E-0DA5-4677-874F-982E4C33F18A}"/>
          </ac:spMkLst>
        </pc:spChg>
        <pc:spChg chg="mod">
          <ac:chgData name="Aurelien Domont" userId="6da7715ce44349b3" providerId="LiveId" clId="{A73B58FF-7F47-4E43-BD77-C79179DB33C2}" dt="2023-04-28T01:14:57.315" v="1894" actId="1035"/>
          <ac:spMkLst>
            <pc:docMk/>
            <pc:sldMk cId="2773151826" sldId="1920"/>
            <ac:spMk id="9" creationId="{4C69F765-08F6-44DA-8FDE-9EC563595EC1}"/>
          </ac:spMkLst>
        </pc:spChg>
        <pc:spChg chg="mod">
          <ac:chgData name="Aurelien Domont" userId="6da7715ce44349b3" providerId="LiveId" clId="{A73B58FF-7F47-4E43-BD77-C79179DB33C2}" dt="2023-04-28T01:14:57.315" v="1894" actId="1035"/>
          <ac:spMkLst>
            <pc:docMk/>
            <pc:sldMk cId="2773151826" sldId="1920"/>
            <ac:spMk id="10" creationId="{C4AEDF13-BD1C-4E74-9958-E7583B14C819}"/>
          </ac:spMkLst>
        </pc:spChg>
        <pc:spChg chg="mod">
          <ac:chgData name="Aurelien Domont" userId="6da7715ce44349b3" providerId="LiveId" clId="{A73B58FF-7F47-4E43-BD77-C79179DB33C2}" dt="2023-04-28T01:14:57.315" v="1894" actId="1035"/>
          <ac:spMkLst>
            <pc:docMk/>
            <pc:sldMk cId="2773151826" sldId="1920"/>
            <ac:spMk id="15" creationId="{A5976F32-9F27-44B6-ACCA-D21958069254}"/>
          </ac:spMkLst>
        </pc:spChg>
        <pc:spChg chg="mod">
          <ac:chgData name="Aurelien Domont" userId="6da7715ce44349b3" providerId="LiveId" clId="{A73B58FF-7F47-4E43-BD77-C79179DB33C2}" dt="2023-04-28T01:12:05.676" v="1760" actId="27636"/>
          <ac:spMkLst>
            <pc:docMk/>
            <pc:sldMk cId="2773151826" sldId="1920"/>
            <ac:spMk id="16" creationId="{6C2BB713-9637-4B9B-938F-E9768876782A}"/>
          </ac:spMkLst>
        </pc:spChg>
        <pc:spChg chg="mod">
          <ac:chgData name="Aurelien Domont" userId="6da7715ce44349b3" providerId="LiveId" clId="{A73B58FF-7F47-4E43-BD77-C79179DB33C2}" dt="2023-04-28T01:14:57.315" v="1894" actId="1035"/>
          <ac:spMkLst>
            <pc:docMk/>
            <pc:sldMk cId="2773151826" sldId="1920"/>
            <ac:spMk id="17" creationId="{8721891F-349C-4A9B-AB41-1FCB61735048}"/>
          </ac:spMkLst>
        </pc:spChg>
        <pc:spChg chg="mod">
          <ac:chgData name="Aurelien Domont" userId="6da7715ce44349b3" providerId="LiveId" clId="{A73B58FF-7F47-4E43-BD77-C79179DB33C2}" dt="2023-04-28T01:14:57.315" v="1894" actId="1035"/>
          <ac:spMkLst>
            <pc:docMk/>
            <pc:sldMk cId="2773151826" sldId="1920"/>
            <ac:spMk id="20" creationId="{21C5297C-9848-4075-BA52-9FB649C05305}"/>
          </ac:spMkLst>
        </pc:spChg>
        <pc:spChg chg="mod">
          <ac:chgData name="Aurelien Domont" userId="6da7715ce44349b3" providerId="LiveId" clId="{A73B58FF-7F47-4E43-BD77-C79179DB33C2}" dt="2023-04-28T01:14:57.315" v="1894" actId="1035"/>
          <ac:spMkLst>
            <pc:docMk/>
            <pc:sldMk cId="2773151826" sldId="1920"/>
            <ac:spMk id="22" creationId="{A809B28F-562F-48F5-94AC-4E2C23397A39}"/>
          </ac:spMkLst>
        </pc:spChg>
        <pc:spChg chg="mod">
          <ac:chgData name="Aurelien Domont" userId="6da7715ce44349b3" providerId="LiveId" clId="{A73B58FF-7F47-4E43-BD77-C79179DB33C2}" dt="2023-04-28T01:14:57.315" v="1894" actId="1035"/>
          <ac:spMkLst>
            <pc:docMk/>
            <pc:sldMk cId="2773151826" sldId="1920"/>
            <ac:spMk id="23" creationId="{C0AD582C-A450-45A1-900E-19CD205BF1EE}"/>
          </ac:spMkLst>
        </pc:spChg>
        <pc:spChg chg="mod">
          <ac:chgData name="Aurelien Domont" userId="6da7715ce44349b3" providerId="LiveId" clId="{A73B58FF-7F47-4E43-BD77-C79179DB33C2}" dt="2023-04-28T01:14:57.315" v="1894" actId="1035"/>
          <ac:spMkLst>
            <pc:docMk/>
            <pc:sldMk cId="2773151826" sldId="1920"/>
            <ac:spMk id="26" creationId="{D5ADBBF7-DF91-45C2-B0B6-3FA8468C55FF}"/>
          </ac:spMkLst>
        </pc:spChg>
        <pc:spChg chg="mod">
          <ac:chgData name="Aurelien Domont" userId="6da7715ce44349b3" providerId="LiveId" clId="{A73B58FF-7F47-4E43-BD77-C79179DB33C2}" dt="2023-04-28T01:14:57.315" v="1894" actId="1035"/>
          <ac:spMkLst>
            <pc:docMk/>
            <pc:sldMk cId="2773151826" sldId="1920"/>
            <ac:spMk id="27" creationId="{D45134B3-07AB-47EB-AFE3-165714F41801}"/>
          </ac:spMkLst>
        </pc:spChg>
        <pc:spChg chg="mod">
          <ac:chgData name="Aurelien Domont" userId="6da7715ce44349b3" providerId="LiveId" clId="{A73B58FF-7F47-4E43-BD77-C79179DB33C2}" dt="2023-04-28T01:14:57.315" v="1894" actId="1035"/>
          <ac:spMkLst>
            <pc:docMk/>
            <pc:sldMk cId="2773151826" sldId="1920"/>
            <ac:spMk id="28" creationId="{89B558D5-2AD0-4AA3-9807-7212167C33FB}"/>
          </ac:spMkLst>
        </pc:spChg>
        <pc:spChg chg="mod">
          <ac:chgData name="Aurelien Domont" userId="6da7715ce44349b3" providerId="LiveId" clId="{A73B58FF-7F47-4E43-BD77-C79179DB33C2}" dt="2023-04-28T01:14:57.315" v="1894" actId="1035"/>
          <ac:spMkLst>
            <pc:docMk/>
            <pc:sldMk cId="2773151826" sldId="1920"/>
            <ac:spMk id="29" creationId="{06D83CBD-020F-4D0F-A412-0230BD6E67C1}"/>
          </ac:spMkLst>
        </pc:spChg>
        <pc:spChg chg="mod">
          <ac:chgData name="Aurelien Domont" userId="6da7715ce44349b3" providerId="LiveId" clId="{A73B58FF-7F47-4E43-BD77-C79179DB33C2}" dt="2023-04-28T01:14:57.315" v="1894" actId="1035"/>
          <ac:spMkLst>
            <pc:docMk/>
            <pc:sldMk cId="2773151826" sldId="1920"/>
            <ac:spMk id="34" creationId="{4D872EC1-F513-4FE2-84C9-6D850ABB19FD}"/>
          </ac:spMkLst>
        </pc:spChg>
        <pc:spChg chg="mod">
          <ac:chgData name="Aurelien Domont" userId="6da7715ce44349b3" providerId="LiveId" clId="{A73B58FF-7F47-4E43-BD77-C79179DB33C2}" dt="2023-04-28T01:14:57.315" v="1894" actId="1035"/>
          <ac:spMkLst>
            <pc:docMk/>
            <pc:sldMk cId="2773151826" sldId="1920"/>
            <ac:spMk id="35" creationId="{0A733587-4FEC-4E66-9956-4BD98F8E1901}"/>
          </ac:spMkLst>
        </pc:spChg>
        <pc:spChg chg="mod">
          <ac:chgData name="Aurelien Domont" userId="6da7715ce44349b3" providerId="LiveId" clId="{A73B58FF-7F47-4E43-BD77-C79179DB33C2}" dt="2023-04-28T01:14:57.315" v="1894" actId="1035"/>
          <ac:spMkLst>
            <pc:docMk/>
            <pc:sldMk cId="2773151826" sldId="1920"/>
            <ac:spMk id="36" creationId="{7C39B3BA-512E-4465-8E9D-84578D73D632}"/>
          </ac:spMkLst>
        </pc:spChg>
        <pc:spChg chg="mod">
          <ac:chgData name="Aurelien Domont" userId="6da7715ce44349b3" providerId="LiveId" clId="{A73B58FF-7F47-4E43-BD77-C79179DB33C2}" dt="2023-04-28T01:14:57.315" v="1894" actId="1035"/>
          <ac:spMkLst>
            <pc:docMk/>
            <pc:sldMk cId="2773151826" sldId="1920"/>
            <ac:spMk id="37" creationId="{6B042D62-4611-45C2-9BF2-FF60791F3320}"/>
          </ac:spMkLst>
        </pc:spChg>
        <pc:spChg chg="mod">
          <ac:chgData name="Aurelien Domont" userId="6da7715ce44349b3" providerId="LiveId" clId="{A73B58FF-7F47-4E43-BD77-C79179DB33C2}" dt="2023-04-28T01:14:57.315" v="1894" actId="1035"/>
          <ac:spMkLst>
            <pc:docMk/>
            <pc:sldMk cId="2773151826" sldId="1920"/>
            <ac:spMk id="38" creationId="{AA30FE38-38EE-4945-9569-823EB0872245}"/>
          </ac:spMkLst>
        </pc:spChg>
        <pc:spChg chg="mod">
          <ac:chgData name="Aurelien Domont" userId="6da7715ce44349b3" providerId="LiveId" clId="{A73B58FF-7F47-4E43-BD77-C79179DB33C2}" dt="2023-04-28T01:14:57.315" v="1894" actId="1035"/>
          <ac:spMkLst>
            <pc:docMk/>
            <pc:sldMk cId="2773151826" sldId="1920"/>
            <ac:spMk id="39" creationId="{AA13AF4F-97EA-489D-8A1A-5A05F600A3B5}"/>
          </ac:spMkLst>
        </pc:spChg>
        <pc:spChg chg="mod">
          <ac:chgData name="Aurelien Domont" userId="6da7715ce44349b3" providerId="LiveId" clId="{A73B58FF-7F47-4E43-BD77-C79179DB33C2}" dt="2023-04-28T01:14:57.315" v="1894" actId="1035"/>
          <ac:spMkLst>
            <pc:docMk/>
            <pc:sldMk cId="2773151826" sldId="1920"/>
            <ac:spMk id="40" creationId="{C1F738C1-5D5A-40F5-90F9-A78FFDA5DA7F}"/>
          </ac:spMkLst>
        </pc:spChg>
        <pc:spChg chg="mod">
          <ac:chgData name="Aurelien Domont" userId="6da7715ce44349b3" providerId="LiveId" clId="{A73B58FF-7F47-4E43-BD77-C79179DB33C2}" dt="2023-04-28T01:14:57.315" v="1894" actId="1035"/>
          <ac:spMkLst>
            <pc:docMk/>
            <pc:sldMk cId="2773151826" sldId="1920"/>
            <ac:spMk id="41" creationId="{D0D0FC2D-7F18-42FC-A29E-99BE35BFE72C}"/>
          </ac:spMkLst>
        </pc:spChg>
        <pc:spChg chg="mod">
          <ac:chgData name="Aurelien Domont" userId="6da7715ce44349b3" providerId="LiveId" clId="{A73B58FF-7F47-4E43-BD77-C79179DB33C2}" dt="2023-04-28T01:14:57.315" v="1894" actId="1035"/>
          <ac:spMkLst>
            <pc:docMk/>
            <pc:sldMk cId="2773151826" sldId="1920"/>
            <ac:spMk id="42" creationId="{128A7FDC-617A-422A-96CC-69B1D8678871}"/>
          </ac:spMkLst>
        </pc:spChg>
        <pc:spChg chg="mod">
          <ac:chgData name="Aurelien Domont" userId="6da7715ce44349b3" providerId="LiveId" clId="{A73B58FF-7F47-4E43-BD77-C79179DB33C2}" dt="2023-04-28T01:14:57.315" v="1894" actId="1035"/>
          <ac:spMkLst>
            <pc:docMk/>
            <pc:sldMk cId="2773151826" sldId="1920"/>
            <ac:spMk id="43" creationId="{2EE323FE-B9B8-49B5-B594-E83B82EB140B}"/>
          </ac:spMkLst>
        </pc:spChg>
        <pc:spChg chg="mod">
          <ac:chgData name="Aurelien Domont" userId="6da7715ce44349b3" providerId="LiveId" clId="{A73B58FF-7F47-4E43-BD77-C79179DB33C2}" dt="2023-04-28T01:14:57.315" v="1894" actId="1035"/>
          <ac:spMkLst>
            <pc:docMk/>
            <pc:sldMk cId="2773151826" sldId="1920"/>
            <ac:spMk id="44" creationId="{5534663B-0E2B-44EE-B0FC-0548B60F4D1E}"/>
          </ac:spMkLst>
        </pc:spChg>
        <pc:spChg chg="mod">
          <ac:chgData name="Aurelien Domont" userId="6da7715ce44349b3" providerId="LiveId" clId="{A73B58FF-7F47-4E43-BD77-C79179DB33C2}" dt="2023-04-28T01:14:57.315" v="1894" actId="1035"/>
          <ac:spMkLst>
            <pc:docMk/>
            <pc:sldMk cId="2773151826" sldId="1920"/>
            <ac:spMk id="45" creationId="{70265CFC-759F-410F-A79C-6BD8BBFDA3B2}"/>
          </ac:spMkLst>
        </pc:spChg>
        <pc:spChg chg="mod">
          <ac:chgData name="Aurelien Domont" userId="6da7715ce44349b3" providerId="LiveId" clId="{A73B58FF-7F47-4E43-BD77-C79179DB33C2}" dt="2023-04-28T01:14:57.315" v="1894" actId="1035"/>
          <ac:spMkLst>
            <pc:docMk/>
            <pc:sldMk cId="2773151826" sldId="1920"/>
            <ac:spMk id="46" creationId="{71F0CCB1-82BE-4DA0-A71B-429FA164E1FA}"/>
          </ac:spMkLst>
        </pc:spChg>
        <pc:spChg chg="mod">
          <ac:chgData name="Aurelien Domont" userId="6da7715ce44349b3" providerId="LiveId" clId="{A73B58FF-7F47-4E43-BD77-C79179DB33C2}" dt="2023-04-28T01:14:57.315" v="1894" actId="1035"/>
          <ac:spMkLst>
            <pc:docMk/>
            <pc:sldMk cId="2773151826" sldId="1920"/>
            <ac:spMk id="47" creationId="{ABEEBF97-4347-4355-9205-E2CD486D6EFD}"/>
          </ac:spMkLst>
        </pc:spChg>
        <pc:spChg chg="mod">
          <ac:chgData name="Aurelien Domont" userId="6da7715ce44349b3" providerId="LiveId" clId="{A73B58FF-7F47-4E43-BD77-C79179DB33C2}" dt="2023-04-28T01:14:57.315" v="1894" actId="1035"/>
          <ac:spMkLst>
            <pc:docMk/>
            <pc:sldMk cId="2773151826" sldId="1920"/>
            <ac:spMk id="48" creationId="{F81A11FB-2E00-4272-B48E-DF2F955808FC}"/>
          </ac:spMkLst>
        </pc:spChg>
        <pc:spChg chg="mod">
          <ac:chgData name="Aurelien Domont" userId="6da7715ce44349b3" providerId="LiveId" clId="{A73B58FF-7F47-4E43-BD77-C79179DB33C2}" dt="2023-04-28T01:14:57.315" v="1894" actId="1035"/>
          <ac:spMkLst>
            <pc:docMk/>
            <pc:sldMk cId="2773151826" sldId="1920"/>
            <ac:spMk id="49" creationId="{FDAEAA1B-8DF4-45D4-A279-1054547DBB4C}"/>
          </ac:spMkLst>
        </pc:spChg>
        <pc:spChg chg="mod">
          <ac:chgData name="Aurelien Domont" userId="6da7715ce44349b3" providerId="LiveId" clId="{A73B58FF-7F47-4E43-BD77-C79179DB33C2}" dt="2023-04-28T01:14:57.315" v="1894" actId="1035"/>
          <ac:spMkLst>
            <pc:docMk/>
            <pc:sldMk cId="2773151826" sldId="1920"/>
            <ac:spMk id="50" creationId="{AE0A1BB2-2643-4890-BABF-545AFBD6ACD9}"/>
          </ac:spMkLst>
        </pc:spChg>
        <pc:spChg chg="mod">
          <ac:chgData name="Aurelien Domont" userId="6da7715ce44349b3" providerId="LiveId" clId="{A73B58FF-7F47-4E43-BD77-C79179DB33C2}" dt="2023-04-28T01:14:57.315" v="1894" actId="1035"/>
          <ac:spMkLst>
            <pc:docMk/>
            <pc:sldMk cId="2773151826" sldId="1920"/>
            <ac:spMk id="51" creationId="{0C910F7C-3B78-432A-A468-5EC95EC90038}"/>
          </ac:spMkLst>
        </pc:spChg>
        <pc:spChg chg="mod">
          <ac:chgData name="Aurelien Domont" userId="6da7715ce44349b3" providerId="LiveId" clId="{A73B58FF-7F47-4E43-BD77-C79179DB33C2}" dt="2023-04-28T01:14:57.315" v="1894" actId="1035"/>
          <ac:spMkLst>
            <pc:docMk/>
            <pc:sldMk cId="2773151826" sldId="1920"/>
            <ac:spMk id="70" creationId="{7DA73D1C-798D-4B78-B2A0-1113F37D294C}"/>
          </ac:spMkLst>
        </pc:spChg>
        <pc:spChg chg="del">
          <ac:chgData name="Aurelien Domont" userId="6da7715ce44349b3" providerId="LiveId" clId="{A73B58FF-7F47-4E43-BD77-C79179DB33C2}" dt="2023-04-28T01:13:39.275" v="1806" actId="478"/>
          <ac:spMkLst>
            <pc:docMk/>
            <pc:sldMk cId="2773151826" sldId="1920"/>
            <ac:spMk id="72" creationId="{770C0752-8448-4944-B461-6DF1688BC765}"/>
          </ac:spMkLst>
        </pc:spChg>
        <pc:cxnChg chg="mod">
          <ac:chgData name="Aurelien Domont" userId="6da7715ce44349b3" providerId="LiveId" clId="{A73B58FF-7F47-4E43-BD77-C79179DB33C2}" dt="2023-04-28T01:14:57.315" v="1894" actId="1035"/>
          <ac:cxnSpMkLst>
            <pc:docMk/>
            <pc:sldMk cId="2773151826" sldId="1920"/>
            <ac:cxnSpMk id="11" creationId="{915D3ECA-C658-4E57-AEBD-A91ECF8C867E}"/>
          </ac:cxnSpMkLst>
        </pc:cxnChg>
        <pc:cxnChg chg="mod">
          <ac:chgData name="Aurelien Domont" userId="6da7715ce44349b3" providerId="LiveId" clId="{A73B58FF-7F47-4E43-BD77-C79179DB33C2}" dt="2023-04-28T01:14:57.315" v="1894" actId="1035"/>
          <ac:cxnSpMkLst>
            <pc:docMk/>
            <pc:sldMk cId="2773151826" sldId="1920"/>
            <ac:cxnSpMk id="12" creationId="{F881DDAD-DEA8-455C-ACEB-F8EA2A733301}"/>
          </ac:cxnSpMkLst>
        </pc:cxnChg>
        <pc:cxnChg chg="mod">
          <ac:chgData name="Aurelien Domont" userId="6da7715ce44349b3" providerId="LiveId" clId="{A73B58FF-7F47-4E43-BD77-C79179DB33C2}" dt="2023-04-28T01:14:57.315" v="1894" actId="1035"/>
          <ac:cxnSpMkLst>
            <pc:docMk/>
            <pc:sldMk cId="2773151826" sldId="1920"/>
            <ac:cxnSpMk id="14" creationId="{CF2EF93B-009C-4143-ACA1-5B577C38071D}"/>
          </ac:cxnSpMkLst>
        </pc:cxnChg>
        <pc:cxnChg chg="mod">
          <ac:chgData name="Aurelien Domont" userId="6da7715ce44349b3" providerId="LiveId" clId="{A73B58FF-7F47-4E43-BD77-C79179DB33C2}" dt="2023-04-28T01:14:57.315" v="1894" actId="1035"/>
          <ac:cxnSpMkLst>
            <pc:docMk/>
            <pc:sldMk cId="2773151826" sldId="1920"/>
            <ac:cxnSpMk id="18" creationId="{4721899A-2C2A-4E19-9CD8-928F58017699}"/>
          </ac:cxnSpMkLst>
        </pc:cxnChg>
        <pc:cxnChg chg="mod">
          <ac:chgData name="Aurelien Domont" userId="6da7715ce44349b3" providerId="LiveId" clId="{A73B58FF-7F47-4E43-BD77-C79179DB33C2}" dt="2023-04-28T01:14:57.315" v="1894" actId="1035"/>
          <ac:cxnSpMkLst>
            <pc:docMk/>
            <pc:sldMk cId="2773151826" sldId="1920"/>
            <ac:cxnSpMk id="19" creationId="{863972D7-62AA-4E8C-B4AC-3A03029D26D0}"/>
          </ac:cxnSpMkLst>
        </pc:cxnChg>
        <pc:cxnChg chg="mod">
          <ac:chgData name="Aurelien Domont" userId="6da7715ce44349b3" providerId="LiveId" clId="{A73B58FF-7F47-4E43-BD77-C79179DB33C2}" dt="2023-04-28T01:14:57.315" v="1894" actId="1035"/>
          <ac:cxnSpMkLst>
            <pc:docMk/>
            <pc:sldMk cId="2773151826" sldId="1920"/>
            <ac:cxnSpMk id="21" creationId="{B2186E94-871A-4ADD-841C-8BD92CCDF141}"/>
          </ac:cxnSpMkLst>
        </pc:cxnChg>
        <pc:cxnChg chg="mod">
          <ac:chgData name="Aurelien Domont" userId="6da7715ce44349b3" providerId="LiveId" clId="{A73B58FF-7F47-4E43-BD77-C79179DB33C2}" dt="2023-04-28T01:14:57.315" v="1894" actId="1035"/>
          <ac:cxnSpMkLst>
            <pc:docMk/>
            <pc:sldMk cId="2773151826" sldId="1920"/>
            <ac:cxnSpMk id="24" creationId="{9DFCE53B-8944-4A05-9267-53EA8EA65645}"/>
          </ac:cxnSpMkLst>
        </pc:cxnChg>
        <pc:cxnChg chg="mod">
          <ac:chgData name="Aurelien Domont" userId="6da7715ce44349b3" providerId="LiveId" clId="{A73B58FF-7F47-4E43-BD77-C79179DB33C2}" dt="2023-04-28T01:14:57.315" v="1894" actId="1035"/>
          <ac:cxnSpMkLst>
            <pc:docMk/>
            <pc:sldMk cId="2773151826" sldId="1920"/>
            <ac:cxnSpMk id="25" creationId="{858FC81F-DC53-4796-A1DB-9A5B8684470C}"/>
          </ac:cxnSpMkLst>
        </pc:cxnChg>
        <pc:cxnChg chg="mod">
          <ac:chgData name="Aurelien Domont" userId="6da7715ce44349b3" providerId="LiveId" clId="{A73B58FF-7F47-4E43-BD77-C79179DB33C2}" dt="2023-04-28T01:14:57.315" v="1894" actId="1035"/>
          <ac:cxnSpMkLst>
            <pc:docMk/>
            <pc:sldMk cId="2773151826" sldId="1920"/>
            <ac:cxnSpMk id="30" creationId="{2B455E7D-4498-4D73-8F94-9DB138BB0D7B}"/>
          </ac:cxnSpMkLst>
        </pc:cxnChg>
        <pc:cxnChg chg="mod">
          <ac:chgData name="Aurelien Domont" userId="6da7715ce44349b3" providerId="LiveId" clId="{A73B58FF-7F47-4E43-BD77-C79179DB33C2}" dt="2023-04-28T01:14:57.315" v="1894" actId="1035"/>
          <ac:cxnSpMkLst>
            <pc:docMk/>
            <pc:sldMk cId="2773151826" sldId="1920"/>
            <ac:cxnSpMk id="31" creationId="{D478BCB6-C42D-4E29-91BE-7E3C9D0E6A87}"/>
          </ac:cxnSpMkLst>
        </pc:cxnChg>
        <pc:cxnChg chg="mod">
          <ac:chgData name="Aurelien Domont" userId="6da7715ce44349b3" providerId="LiveId" clId="{A73B58FF-7F47-4E43-BD77-C79179DB33C2}" dt="2023-04-28T01:14:57.315" v="1894" actId="1035"/>
          <ac:cxnSpMkLst>
            <pc:docMk/>
            <pc:sldMk cId="2773151826" sldId="1920"/>
            <ac:cxnSpMk id="32" creationId="{F092784C-2059-4125-8B84-C96F8CE98A7C}"/>
          </ac:cxnSpMkLst>
        </pc:cxnChg>
        <pc:cxnChg chg="mod">
          <ac:chgData name="Aurelien Domont" userId="6da7715ce44349b3" providerId="LiveId" clId="{A73B58FF-7F47-4E43-BD77-C79179DB33C2}" dt="2023-04-28T01:14:57.315" v="1894" actId="1035"/>
          <ac:cxnSpMkLst>
            <pc:docMk/>
            <pc:sldMk cId="2773151826" sldId="1920"/>
            <ac:cxnSpMk id="33" creationId="{4AF4B788-7ACA-47B3-AB24-A1AB02725C26}"/>
          </ac:cxnSpMkLst>
        </pc:cxnChg>
        <pc:cxnChg chg="mod">
          <ac:chgData name="Aurelien Domont" userId="6da7715ce44349b3" providerId="LiveId" clId="{A73B58FF-7F47-4E43-BD77-C79179DB33C2}" dt="2023-04-28T01:14:57.315" v="1894" actId="1035"/>
          <ac:cxnSpMkLst>
            <pc:docMk/>
            <pc:sldMk cId="2773151826" sldId="1920"/>
            <ac:cxnSpMk id="52" creationId="{4441B6A5-AC77-4491-A456-34E19DFF95A5}"/>
          </ac:cxnSpMkLst>
        </pc:cxnChg>
        <pc:cxnChg chg="mod">
          <ac:chgData name="Aurelien Domont" userId="6da7715ce44349b3" providerId="LiveId" clId="{A73B58FF-7F47-4E43-BD77-C79179DB33C2}" dt="2023-04-28T01:14:57.315" v="1894" actId="1035"/>
          <ac:cxnSpMkLst>
            <pc:docMk/>
            <pc:sldMk cId="2773151826" sldId="1920"/>
            <ac:cxnSpMk id="53" creationId="{45DF0535-18D5-4595-9F5A-60F6A1D94FE5}"/>
          </ac:cxnSpMkLst>
        </pc:cxnChg>
        <pc:cxnChg chg="mod">
          <ac:chgData name="Aurelien Domont" userId="6da7715ce44349b3" providerId="LiveId" clId="{A73B58FF-7F47-4E43-BD77-C79179DB33C2}" dt="2023-04-28T01:14:57.315" v="1894" actId="1035"/>
          <ac:cxnSpMkLst>
            <pc:docMk/>
            <pc:sldMk cId="2773151826" sldId="1920"/>
            <ac:cxnSpMk id="54" creationId="{8959AAB9-C74E-4EC3-9271-74A3D816F21C}"/>
          </ac:cxnSpMkLst>
        </pc:cxnChg>
        <pc:cxnChg chg="mod">
          <ac:chgData name="Aurelien Domont" userId="6da7715ce44349b3" providerId="LiveId" clId="{A73B58FF-7F47-4E43-BD77-C79179DB33C2}" dt="2023-04-28T01:14:57.315" v="1894" actId="1035"/>
          <ac:cxnSpMkLst>
            <pc:docMk/>
            <pc:sldMk cId="2773151826" sldId="1920"/>
            <ac:cxnSpMk id="55" creationId="{C508C955-D470-4FA5-8B46-AE1A69991EDD}"/>
          </ac:cxnSpMkLst>
        </pc:cxnChg>
        <pc:cxnChg chg="mod">
          <ac:chgData name="Aurelien Domont" userId="6da7715ce44349b3" providerId="LiveId" clId="{A73B58FF-7F47-4E43-BD77-C79179DB33C2}" dt="2023-04-28T01:14:57.315" v="1894" actId="1035"/>
          <ac:cxnSpMkLst>
            <pc:docMk/>
            <pc:sldMk cId="2773151826" sldId="1920"/>
            <ac:cxnSpMk id="56" creationId="{529A9816-5CE4-4514-9FF0-29A948CE0798}"/>
          </ac:cxnSpMkLst>
        </pc:cxnChg>
        <pc:cxnChg chg="mod">
          <ac:chgData name="Aurelien Domont" userId="6da7715ce44349b3" providerId="LiveId" clId="{A73B58FF-7F47-4E43-BD77-C79179DB33C2}" dt="2023-04-28T01:14:57.315" v="1894" actId="1035"/>
          <ac:cxnSpMkLst>
            <pc:docMk/>
            <pc:sldMk cId="2773151826" sldId="1920"/>
            <ac:cxnSpMk id="57" creationId="{7CB8EFA9-68CB-49BD-884B-548726FFB56C}"/>
          </ac:cxnSpMkLst>
        </pc:cxnChg>
        <pc:cxnChg chg="mod">
          <ac:chgData name="Aurelien Domont" userId="6da7715ce44349b3" providerId="LiveId" clId="{A73B58FF-7F47-4E43-BD77-C79179DB33C2}" dt="2023-04-28T01:14:57.315" v="1894" actId="1035"/>
          <ac:cxnSpMkLst>
            <pc:docMk/>
            <pc:sldMk cId="2773151826" sldId="1920"/>
            <ac:cxnSpMk id="58" creationId="{23FC1EAD-5781-45F1-B742-3E3063D6EB8A}"/>
          </ac:cxnSpMkLst>
        </pc:cxnChg>
        <pc:cxnChg chg="mod">
          <ac:chgData name="Aurelien Domont" userId="6da7715ce44349b3" providerId="LiveId" clId="{A73B58FF-7F47-4E43-BD77-C79179DB33C2}" dt="2023-04-28T01:14:57.315" v="1894" actId="1035"/>
          <ac:cxnSpMkLst>
            <pc:docMk/>
            <pc:sldMk cId="2773151826" sldId="1920"/>
            <ac:cxnSpMk id="59" creationId="{9D27C2C9-72A3-43E1-8B63-D8FC653E67A1}"/>
          </ac:cxnSpMkLst>
        </pc:cxnChg>
        <pc:cxnChg chg="mod">
          <ac:chgData name="Aurelien Domont" userId="6da7715ce44349b3" providerId="LiveId" clId="{A73B58FF-7F47-4E43-BD77-C79179DB33C2}" dt="2023-04-28T01:14:57.315" v="1894" actId="1035"/>
          <ac:cxnSpMkLst>
            <pc:docMk/>
            <pc:sldMk cId="2773151826" sldId="1920"/>
            <ac:cxnSpMk id="60" creationId="{3E0AD40D-17D7-4FBB-9FD9-19A808FBC918}"/>
          </ac:cxnSpMkLst>
        </pc:cxnChg>
        <pc:cxnChg chg="mod">
          <ac:chgData name="Aurelien Domont" userId="6da7715ce44349b3" providerId="LiveId" clId="{A73B58FF-7F47-4E43-BD77-C79179DB33C2}" dt="2023-04-28T01:14:57.315" v="1894" actId="1035"/>
          <ac:cxnSpMkLst>
            <pc:docMk/>
            <pc:sldMk cId="2773151826" sldId="1920"/>
            <ac:cxnSpMk id="61" creationId="{D7C277DF-D46F-47D6-A9E7-DCAB0E94D915}"/>
          </ac:cxnSpMkLst>
        </pc:cxnChg>
        <pc:cxnChg chg="mod">
          <ac:chgData name="Aurelien Domont" userId="6da7715ce44349b3" providerId="LiveId" clId="{A73B58FF-7F47-4E43-BD77-C79179DB33C2}" dt="2023-04-28T01:14:57.315" v="1894" actId="1035"/>
          <ac:cxnSpMkLst>
            <pc:docMk/>
            <pc:sldMk cId="2773151826" sldId="1920"/>
            <ac:cxnSpMk id="62" creationId="{34F893A5-AAD8-4598-A28B-07F61B0FB932}"/>
          </ac:cxnSpMkLst>
        </pc:cxnChg>
        <pc:cxnChg chg="mod">
          <ac:chgData name="Aurelien Domont" userId="6da7715ce44349b3" providerId="LiveId" clId="{A73B58FF-7F47-4E43-BD77-C79179DB33C2}" dt="2023-04-28T01:14:57.315" v="1894" actId="1035"/>
          <ac:cxnSpMkLst>
            <pc:docMk/>
            <pc:sldMk cId="2773151826" sldId="1920"/>
            <ac:cxnSpMk id="63" creationId="{D59BA2E8-B844-46BF-83FB-3B3350C7C027}"/>
          </ac:cxnSpMkLst>
        </pc:cxnChg>
        <pc:cxnChg chg="mod">
          <ac:chgData name="Aurelien Domont" userId="6da7715ce44349b3" providerId="LiveId" clId="{A73B58FF-7F47-4E43-BD77-C79179DB33C2}" dt="2023-04-28T01:14:57.315" v="1894" actId="1035"/>
          <ac:cxnSpMkLst>
            <pc:docMk/>
            <pc:sldMk cId="2773151826" sldId="1920"/>
            <ac:cxnSpMk id="64" creationId="{1F70EC16-783B-4B7A-A2B5-7793C0C8C959}"/>
          </ac:cxnSpMkLst>
        </pc:cxnChg>
        <pc:cxnChg chg="mod">
          <ac:chgData name="Aurelien Domont" userId="6da7715ce44349b3" providerId="LiveId" clId="{A73B58FF-7F47-4E43-BD77-C79179DB33C2}" dt="2023-04-28T01:14:57.315" v="1894" actId="1035"/>
          <ac:cxnSpMkLst>
            <pc:docMk/>
            <pc:sldMk cId="2773151826" sldId="1920"/>
            <ac:cxnSpMk id="65" creationId="{904E2B12-F969-4451-AC89-C7EA442EA148}"/>
          </ac:cxnSpMkLst>
        </pc:cxnChg>
        <pc:cxnChg chg="mod">
          <ac:chgData name="Aurelien Domont" userId="6da7715ce44349b3" providerId="LiveId" clId="{A73B58FF-7F47-4E43-BD77-C79179DB33C2}" dt="2023-04-28T01:14:57.315" v="1894" actId="1035"/>
          <ac:cxnSpMkLst>
            <pc:docMk/>
            <pc:sldMk cId="2773151826" sldId="1920"/>
            <ac:cxnSpMk id="66" creationId="{93B30EFE-42B5-45F0-ABAC-A07C8F74F266}"/>
          </ac:cxnSpMkLst>
        </pc:cxnChg>
        <pc:cxnChg chg="mod">
          <ac:chgData name="Aurelien Domont" userId="6da7715ce44349b3" providerId="LiveId" clId="{A73B58FF-7F47-4E43-BD77-C79179DB33C2}" dt="2023-04-28T01:14:57.315" v="1894" actId="1035"/>
          <ac:cxnSpMkLst>
            <pc:docMk/>
            <pc:sldMk cId="2773151826" sldId="1920"/>
            <ac:cxnSpMk id="67" creationId="{6754E352-D284-47B4-B6BF-C9BCB55E5508}"/>
          </ac:cxnSpMkLst>
        </pc:cxnChg>
        <pc:cxnChg chg="mod">
          <ac:chgData name="Aurelien Domont" userId="6da7715ce44349b3" providerId="LiveId" clId="{A73B58FF-7F47-4E43-BD77-C79179DB33C2}" dt="2023-04-28T01:14:57.315" v="1894" actId="1035"/>
          <ac:cxnSpMkLst>
            <pc:docMk/>
            <pc:sldMk cId="2773151826" sldId="1920"/>
            <ac:cxnSpMk id="68" creationId="{C15567B9-909E-4830-BC0F-40551A66C965}"/>
          </ac:cxnSpMkLst>
        </pc:cxnChg>
        <pc:cxnChg chg="mod">
          <ac:chgData name="Aurelien Domont" userId="6da7715ce44349b3" providerId="LiveId" clId="{A73B58FF-7F47-4E43-BD77-C79179DB33C2}" dt="2023-04-28T01:14:57.315" v="1894" actId="1035"/>
          <ac:cxnSpMkLst>
            <pc:docMk/>
            <pc:sldMk cId="2773151826" sldId="1920"/>
            <ac:cxnSpMk id="69" creationId="{C5F22BE4-40DB-46BF-B08F-A93343E6BC8C}"/>
          </ac:cxnSpMkLst>
        </pc:cxnChg>
        <pc:cxnChg chg="mod">
          <ac:chgData name="Aurelien Domont" userId="6da7715ce44349b3" providerId="LiveId" clId="{A73B58FF-7F47-4E43-BD77-C79179DB33C2}" dt="2023-04-28T01:14:57.315" v="1894" actId="1035"/>
          <ac:cxnSpMkLst>
            <pc:docMk/>
            <pc:sldMk cId="2773151826" sldId="1920"/>
            <ac:cxnSpMk id="71" creationId="{3A15C450-B67A-4AA5-B73A-49EAE0D70FB3}"/>
          </ac:cxnSpMkLst>
        </pc:cxnChg>
      </pc:sldChg>
      <pc:sldChg chg="addSp delSp modSp add mod ord">
        <pc:chgData name="Aurelien Domont" userId="6da7715ce44349b3" providerId="LiveId" clId="{A73B58FF-7F47-4E43-BD77-C79179DB33C2}" dt="2023-04-28T01:16:11.972" v="1939" actId="1035"/>
        <pc:sldMkLst>
          <pc:docMk/>
          <pc:sldMk cId="883442595" sldId="1921"/>
        </pc:sldMkLst>
        <pc:spChg chg="add mod">
          <ac:chgData name="Aurelien Domont" userId="6da7715ce44349b3" providerId="LiveId" clId="{A73B58FF-7F47-4E43-BD77-C79179DB33C2}" dt="2023-04-28T01:15:37.390" v="1906" actId="20577"/>
          <ac:spMkLst>
            <pc:docMk/>
            <pc:sldMk cId="883442595" sldId="1921"/>
            <ac:spMk id="2" creationId="{10BF2603-119B-B1DF-6FEE-2693EB44E3D8}"/>
          </ac:spMkLst>
        </pc:spChg>
        <pc:spChg chg="mod">
          <ac:chgData name="Aurelien Domont" userId="6da7715ce44349b3" providerId="LiveId" clId="{A73B58FF-7F47-4E43-BD77-C79179DB33C2}" dt="2023-04-28T01:15:58.719" v="1910"/>
          <ac:spMkLst>
            <pc:docMk/>
            <pc:sldMk cId="883442595" sldId="1921"/>
            <ac:spMk id="16" creationId="{6C2BB713-9637-4B9B-938F-E9768876782A}"/>
          </ac:spMkLst>
        </pc:spChg>
        <pc:spChg chg="mod">
          <ac:chgData name="Aurelien Domont" userId="6da7715ce44349b3" providerId="LiveId" clId="{A73B58FF-7F47-4E43-BD77-C79179DB33C2}" dt="2023-04-28T01:16:11.972" v="1939" actId="1035"/>
          <ac:spMkLst>
            <pc:docMk/>
            <pc:sldMk cId="883442595" sldId="1921"/>
            <ac:spMk id="74" creationId="{A8EF91BE-F259-4C60-8FA1-46841BB11F61}"/>
          </ac:spMkLst>
        </pc:spChg>
        <pc:spChg chg="mod">
          <ac:chgData name="Aurelien Domont" userId="6da7715ce44349b3" providerId="LiveId" clId="{A73B58FF-7F47-4E43-BD77-C79179DB33C2}" dt="2023-04-28T01:16:11.972" v="1939" actId="1035"/>
          <ac:spMkLst>
            <pc:docMk/>
            <pc:sldMk cId="883442595" sldId="1921"/>
            <ac:spMk id="75" creationId="{BFB8E010-B1F0-4609-97F7-35FE09AEA42F}"/>
          </ac:spMkLst>
        </pc:spChg>
        <pc:spChg chg="mod">
          <ac:chgData name="Aurelien Domont" userId="6da7715ce44349b3" providerId="LiveId" clId="{A73B58FF-7F47-4E43-BD77-C79179DB33C2}" dt="2023-04-28T01:16:11.972" v="1939" actId="1035"/>
          <ac:spMkLst>
            <pc:docMk/>
            <pc:sldMk cId="883442595" sldId="1921"/>
            <ac:spMk id="76" creationId="{0FFF8502-4C7F-498E-9D20-0477A98ADF47}"/>
          </ac:spMkLst>
        </pc:spChg>
        <pc:spChg chg="mod">
          <ac:chgData name="Aurelien Domont" userId="6da7715ce44349b3" providerId="LiveId" clId="{A73B58FF-7F47-4E43-BD77-C79179DB33C2}" dt="2023-04-28T01:16:11.972" v="1939" actId="1035"/>
          <ac:spMkLst>
            <pc:docMk/>
            <pc:sldMk cId="883442595" sldId="1921"/>
            <ac:spMk id="79" creationId="{98FC8948-A90B-45DB-B0B0-D7FD0B254946}"/>
          </ac:spMkLst>
        </pc:spChg>
        <pc:spChg chg="mod">
          <ac:chgData name="Aurelien Domont" userId="6da7715ce44349b3" providerId="LiveId" clId="{A73B58FF-7F47-4E43-BD77-C79179DB33C2}" dt="2023-04-28T01:16:11.972" v="1939" actId="1035"/>
          <ac:spMkLst>
            <pc:docMk/>
            <pc:sldMk cId="883442595" sldId="1921"/>
            <ac:spMk id="81" creationId="{155119D3-62B7-4509-9FD0-1ADCF5F93891}"/>
          </ac:spMkLst>
        </pc:spChg>
        <pc:spChg chg="mod">
          <ac:chgData name="Aurelien Domont" userId="6da7715ce44349b3" providerId="LiveId" clId="{A73B58FF-7F47-4E43-BD77-C79179DB33C2}" dt="2023-04-28T01:16:11.972" v="1939" actId="1035"/>
          <ac:spMkLst>
            <pc:docMk/>
            <pc:sldMk cId="883442595" sldId="1921"/>
            <ac:spMk id="82" creationId="{8E164687-445F-4D61-A683-80D91F96E5E6}"/>
          </ac:spMkLst>
        </pc:spChg>
        <pc:spChg chg="mod">
          <ac:chgData name="Aurelien Domont" userId="6da7715ce44349b3" providerId="LiveId" clId="{A73B58FF-7F47-4E43-BD77-C79179DB33C2}" dt="2023-04-28T01:16:11.972" v="1939" actId="1035"/>
          <ac:spMkLst>
            <pc:docMk/>
            <pc:sldMk cId="883442595" sldId="1921"/>
            <ac:spMk id="85" creationId="{55CF94B2-7122-4C43-952D-100F5F95A45D}"/>
          </ac:spMkLst>
        </pc:spChg>
        <pc:spChg chg="mod">
          <ac:chgData name="Aurelien Domont" userId="6da7715ce44349b3" providerId="LiveId" clId="{A73B58FF-7F47-4E43-BD77-C79179DB33C2}" dt="2023-04-28T01:16:11.972" v="1939" actId="1035"/>
          <ac:spMkLst>
            <pc:docMk/>
            <pc:sldMk cId="883442595" sldId="1921"/>
            <ac:spMk id="86" creationId="{561315C8-BBD0-4AB5-A369-5A7884CCD256}"/>
          </ac:spMkLst>
        </pc:spChg>
        <pc:spChg chg="mod">
          <ac:chgData name="Aurelien Domont" userId="6da7715ce44349b3" providerId="LiveId" clId="{A73B58FF-7F47-4E43-BD77-C79179DB33C2}" dt="2023-04-28T01:16:11.972" v="1939" actId="1035"/>
          <ac:spMkLst>
            <pc:docMk/>
            <pc:sldMk cId="883442595" sldId="1921"/>
            <ac:spMk id="89" creationId="{2230175F-18DC-410D-ABB0-BD4613A71A88}"/>
          </ac:spMkLst>
        </pc:spChg>
        <pc:spChg chg="mod">
          <ac:chgData name="Aurelien Domont" userId="6da7715ce44349b3" providerId="LiveId" clId="{A73B58FF-7F47-4E43-BD77-C79179DB33C2}" dt="2023-04-28T01:16:11.972" v="1939" actId="1035"/>
          <ac:spMkLst>
            <pc:docMk/>
            <pc:sldMk cId="883442595" sldId="1921"/>
            <ac:spMk id="90" creationId="{D4391DB6-F31F-40F1-BCF8-F23A3F3B08A2}"/>
          </ac:spMkLst>
        </pc:spChg>
        <pc:spChg chg="mod">
          <ac:chgData name="Aurelien Domont" userId="6da7715ce44349b3" providerId="LiveId" clId="{A73B58FF-7F47-4E43-BD77-C79179DB33C2}" dt="2023-04-28T01:16:11.972" v="1939" actId="1035"/>
          <ac:spMkLst>
            <pc:docMk/>
            <pc:sldMk cId="883442595" sldId="1921"/>
            <ac:spMk id="91" creationId="{513CFC28-A2E4-4128-BBF1-B49A92D22BBF}"/>
          </ac:spMkLst>
        </pc:spChg>
        <pc:spChg chg="mod">
          <ac:chgData name="Aurelien Domont" userId="6da7715ce44349b3" providerId="LiveId" clId="{A73B58FF-7F47-4E43-BD77-C79179DB33C2}" dt="2023-04-28T01:16:11.972" v="1939" actId="1035"/>
          <ac:spMkLst>
            <pc:docMk/>
            <pc:sldMk cId="883442595" sldId="1921"/>
            <ac:spMk id="94" creationId="{BAC3C97B-E600-40F4-95C1-A309F5D336EA}"/>
          </ac:spMkLst>
        </pc:spChg>
        <pc:spChg chg="mod">
          <ac:chgData name="Aurelien Domont" userId="6da7715ce44349b3" providerId="LiveId" clId="{A73B58FF-7F47-4E43-BD77-C79179DB33C2}" dt="2023-04-28T01:16:11.972" v="1939" actId="1035"/>
          <ac:spMkLst>
            <pc:docMk/>
            <pc:sldMk cId="883442595" sldId="1921"/>
            <ac:spMk id="95" creationId="{E25AA301-38E9-4619-9348-00C6D06576FA}"/>
          </ac:spMkLst>
        </pc:spChg>
        <pc:spChg chg="mod">
          <ac:chgData name="Aurelien Domont" userId="6da7715ce44349b3" providerId="LiveId" clId="{A73B58FF-7F47-4E43-BD77-C79179DB33C2}" dt="2023-04-28T01:16:11.972" v="1939" actId="1035"/>
          <ac:spMkLst>
            <pc:docMk/>
            <pc:sldMk cId="883442595" sldId="1921"/>
            <ac:spMk id="99" creationId="{3EDFFF5C-3472-495E-B7D8-ADA287C9DA31}"/>
          </ac:spMkLst>
        </pc:spChg>
        <pc:spChg chg="mod">
          <ac:chgData name="Aurelien Domont" userId="6da7715ce44349b3" providerId="LiveId" clId="{A73B58FF-7F47-4E43-BD77-C79179DB33C2}" dt="2023-04-28T01:16:11.972" v="1939" actId="1035"/>
          <ac:spMkLst>
            <pc:docMk/>
            <pc:sldMk cId="883442595" sldId="1921"/>
            <ac:spMk id="100" creationId="{C62657C1-0726-4E4A-AA5D-D2618375F4C2}"/>
          </ac:spMkLst>
        </pc:spChg>
        <pc:spChg chg="mod">
          <ac:chgData name="Aurelien Domont" userId="6da7715ce44349b3" providerId="LiveId" clId="{A73B58FF-7F47-4E43-BD77-C79179DB33C2}" dt="2023-04-28T01:16:11.972" v="1939" actId="1035"/>
          <ac:spMkLst>
            <pc:docMk/>
            <pc:sldMk cId="883442595" sldId="1921"/>
            <ac:spMk id="101" creationId="{62350004-085F-496B-8A96-F8789E174949}"/>
          </ac:spMkLst>
        </pc:spChg>
        <pc:spChg chg="mod">
          <ac:chgData name="Aurelien Domont" userId="6da7715ce44349b3" providerId="LiveId" clId="{A73B58FF-7F47-4E43-BD77-C79179DB33C2}" dt="2023-04-28T01:16:11.972" v="1939" actId="1035"/>
          <ac:spMkLst>
            <pc:docMk/>
            <pc:sldMk cId="883442595" sldId="1921"/>
            <ac:spMk id="104" creationId="{908DC988-12F6-4F87-AF14-69FCDCEB1F4C}"/>
          </ac:spMkLst>
        </pc:spChg>
        <pc:spChg chg="mod">
          <ac:chgData name="Aurelien Domont" userId="6da7715ce44349b3" providerId="LiveId" clId="{A73B58FF-7F47-4E43-BD77-C79179DB33C2}" dt="2023-04-28T01:16:11.972" v="1939" actId="1035"/>
          <ac:spMkLst>
            <pc:docMk/>
            <pc:sldMk cId="883442595" sldId="1921"/>
            <ac:spMk id="105" creationId="{A9A187D4-7660-49E4-A8BC-6F76A9E39E81}"/>
          </ac:spMkLst>
        </pc:spChg>
        <pc:spChg chg="mod">
          <ac:chgData name="Aurelien Domont" userId="6da7715ce44349b3" providerId="LiveId" clId="{A73B58FF-7F47-4E43-BD77-C79179DB33C2}" dt="2023-04-28T01:16:11.972" v="1939" actId="1035"/>
          <ac:spMkLst>
            <pc:docMk/>
            <pc:sldMk cId="883442595" sldId="1921"/>
            <ac:spMk id="108" creationId="{602176D7-E27D-4385-B9C0-439D6A449299}"/>
          </ac:spMkLst>
        </pc:spChg>
        <pc:spChg chg="mod">
          <ac:chgData name="Aurelien Domont" userId="6da7715ce44349b3" providerId="LiveId" clId="{A73B58FF-7F47-4E43-BD77-C79179DB33C2}" dt="2023-04-28T01:16:11.972" v="1939" actId="1035"/>
          <ac:spMkLst>
            <pc:docMk/>
            <pc:sldMk cId="883442595" sldId="1921"/>
            <ac:spMk id="109" creationId="{FE436A26-8DC9-4324-B011-D1EE25B6F343}"/>
          </ac:spMkLst>
        </pc:spChg>
        <pc:spChg chg="mod">
          <ac:chgData name="Aurelien Domont" userId="6da7715ce44349b3" providerId="LiveId" clId="{A73B58FF-7F47-4E43-BD77-C79179DB33C2}" dt="2023-04-28T01:16:11.972" v="1939" actId="1035"/>
          <ac:spMkLst>
            <pc:docMk/>
            <pc:sldMk cId="883442595" sldId="1921"/>
            <ac:spMk id="110" creationId="{EE2AE01E-78CA-4D6B-A31D-CD3E5730A926}"/>
          </ac:spMkLst>
        </pc:spChg>
        <pc:spChg chg="mod">
          <ac:chgData name="Aurelien Domont" userId="6da7715ce44349b3" providerId="LiveId" clId="{A73B58FF-7F47-4E43-BD77-C79179DB33C2}" dt="2023-04-28T01:16:11.972" v="1939" actId="1035"/>
          <ac:spMkLst>
            <pc:docMk/>
            <pc:sldMk cId="883442595" sldId="1921"/>
            <ac:spMk id="113" creationId="{6C093B60-A4A5-4E5A-81C3-C4BCCA70FEDE}"/>
          </ac:spMkLst>
        </pc:spChg>
        <pc:spChg chg="mod">
          <ac:chgData name="Aurelien Domont" userId="6da7715ce44349b3" providerId="LiveId" clId="{A73B58FF-7F47-4E43-BD77-C79179DB33C2}" dt="2023-04-28T01:16:11.972" v="1939" actId="1035"/>
          <ac:spMkLst>
            <pc:docMk/>
            <pc:sldMk cId="883442595" sldId="1921"/>
            <ac:spMk id="114" creationId="{5BE1F280-1676-4C28-A08F-508623DDDEFE}"/>
          </ac:spMkLst>
        </pc:spChg>
        <pc:spChg chg="add del">
          <ac:chgData name="Aurelien Domont" userId="6da7715ce44349b3" providerId="LiveId" clId="{A73B58FF-7F47-4E43-BD77-C79179DB33C2}" dt="2023-04-28T01:16:02.965" v="1911" actId="478"/>
          <ac:spMkLst>
            <pc:docMk/>
            <pc:sldMk cId="883442595" sldId="1921"/>
            <ac:spMk id="119" creationId="{90F93CB2-A515-49A5-9250-87468BC81275}"/>
          </ac:spMkLst>
        </pc:spChg>
        <pc:spChg chg="add del">
          <ac:chgData name="Aurelien Domont" userId="6da7715ce44349b3" providerId="LiveId" clId="{A73B58FF-7F47-4E43-BD77-C79179DB33C2}" dt="2023-04-28T01:16:02.965" v="1911" actId="478"/>
          <ac:spMkLst>
            <pc:docMk/>
            <pc:sldMk cId="883442595" sldId="1921"/>
            <ac:spMk id="120" creationId="{57E701F6-A7E2-4C78-9CF4-9A2FFD6966DA}"/>
          </ac:spMkLst>
        </pc:spChg>
        <pc:spChg chg="add del">
          <ac:chgData name="Aurelien Domont" userId="6da7715ce44349b3" providerId="LiveId" clId="{A73B58FF-7F47-4E43-BD77-C79179DB33C2}" dt="2023-04-28T01:16:02.965" v="1911" actId="478"/>
          <ac:spMkLst>
            <pc:docMk/>
            <pc:sldMk cId="883442595" sldId="1921"/>
            <ac:spMk id="121" creationId="{4F88A2E4-CF55-4741-9C57-9C1389B6DC40}"/>
          </ac:spMkLst>
        </pc:spChg>
        <pc:spChg chg="add del">
          <ac:chgData name="Aurelien Domont" userId="6da7715ce44349b3" providerId="LiveId" clId="{A73B58FF-7F47-4E43-BD77-C79179DB33C2}" dt="2023-04-28T01:16:02.965" v="1911" actId="478"/>
          <ac:spMkLst>
            <pc:docMk/>
            <pc:sldMk cId="883442595" sldId="1921"/>
            <ac:spMk id="122" creationId="{73CA9FD2-0ACB-4588-819C-7D08FD48E57C}"/>
          </ac:spMkLst>
        </pc:spChg>
        <pc:spChg chg="add del">
          <ac:chgData name="Aurelien Domont" userId="6da7715ce44349b3" providerId="LiveId" clId="{A73B58FF-7F47-4E43-BD77-C79179DB33C2}" dt="2023-04-28T01:16:02.965" v="1911" actId="478"/>
          <ac:spMkLst>
            <pc:docMk/>
            <pc:sldMk cId="883442595" sldId="1921"/>
            <ac:spMk id="123" creationId="{B42D26DE-4284-44C8-8766-21F83F442B66}"/>
          </ac:spMkLst>
        </pc:spChg>
        <pc:spChg chg="add del">
          <ac:chgData name="Aurelien Domont" userId="6da7715ce44349b3" providerId="LiveId" clId="{A73B58FF-7F47-4E43-BD77-C79179DB33C2}" dt="2023-04-28T01:16:02.965" v="1911" actId="478"/>
          <ac:spMkLst>
            <pc:docMk/>
            <pc:sldMk cId="883442595" sldId="1921"/>
            <ac:spMk id="124" creationId="{1B58B6FE-7B19-4526-8488-23F219F1E783}"/>
          </ac:spMkLst>
        </pc:spChg>
        <pc:cxnChg chg="mod">
          <ac:chgData name="Aurelien Domont" userId="6da7715ce44349b3" providerId="LiveId" clId="{A73B58FF-7F47-4E43-BD77-C79179DB33C2}" dt="2023-04-28T01:16:11.972" v="1939" actId="1035"/>
          <ac:cxnSpMkLst>
            <pc:docMk/>
            <pc:sldMk cId="883442595" sldId="1921"/>
            <ac:cxnSpMk id="77" creationId="{22EC4B9E-8073-41A0-8C05-6B280CC0DD68}"/>
          </ac:cxnSpMkLst>
        </pc:cxnChg>
        <pc:cxnChg chg="mod">
          <ac:chgData name="Aurelien Domont" userId="6da7715ce44349b3" providerId="LiveId" clId="{A73B58FF-7F47-4E43-BD77-C79179DB33C2}" dt="2023-04-28T01:16:11.972" v="1939" actId="1035"/>
          <ac:cxnSpMkLst>
            <pc:docMk/>
            <pc:sldMk cId="883442595" sldId="1921"/>
            <ac:cxnSpMk id="78" creationId="{FB9CE225-D3C5-45BC-992F-2E2DD79EC4CA}"/>
          </ac:cxnSpMkLst>
        </pc:cxnChg>
        <pc:cxnChg chg="mod">
          <ac:chgData name="Aurelien Domont" userId="6da7715ce44349b3" providerId="LiveId" clId="{A73B58FF-7F47-4E43-BD77-C79179DB33C2}" dt="2023-04-28T01:16:11.972" v="1939" actId="1035"/>
          <ac:cxnSpMkLst>
            <pc:docMk/>
            <pc:sldMk cId="883442595" sldId="1921"/>
            <ac:cxnSpMk id="80" creationId="{811D9226-A813-4295-86C8-694626C5480D}"/>
          </ac:cxnSpMkLst>
        </pc:cxnChg>
        <pc:cxnChg chg="mod">
          <ac:chgData name="Aurelien Domont" userId="6da7715ce44349b3" providerId="LiveId" clId="{A73B58FF-7F47-4E43-BD77-C79179DB33C2}" dt="2023-04-28T01:16:11.972" v="1939" actId="1035"/>
          <ac:cxnSpMkLst>
            <pc:docMk/>
            <pc:sldMk cId="883442595" sldId="1921"/>
            <ac:cxnSpMk id="83" creationId="{66074991-1100-4C7E-827C-9AF6110F3350}"/>
          </ac:cxnSpMkLst>
        </pc:cxnChg>
        <pc:cxnChg chg="mod">
          <ac:chgData name="Aurelien Domont" userId="6da7715ce44349b3" providerId="LiveId" clId="{A73B58FF-7F47-4E43-BD77-C79179DB33C2}" dt="2023-04-28T01:16:11.972" v="1939" actId="1035"/>
          <ac:cxnSpMkLst>
            <pc:docMk/>
            <pc:sldMk cId="883442595" sldId="1921"/>
            <ac:cxnSpMk id="84" creationId="{7E08110F-0589-4370-9814-A5D31194E6B7}"/>
          </ac:cxnSpMkLst>
        </pc:cxnChg>
        <pc:cxnChg chg="mod">
          <ac:chgData name="Aurelien Domont" userId="6da7715ce44349b3" providerId="LiveId" clId="{A73B58FF-7F47-4E43-BD77-C79179DB33C2}" dt="2023-04-28T01:16:11.972" v="1939" actId="1035"/>
          <ac:cxnSpMkLst>
            <pc:docMk/>
            <pc:sldMk cId="883442595" sldId="1921"/>
            <ac:cxnSpMk id="87" creationId="{1E56E5D8-71F0-4242-B4AD-3AF852C7AE41}"/>
          </ac:cxnSpMkLst>
        </pc:cxnChg>
        <pc:cxnChg chg="mod">
          <ac:chgData name="Aurelien Domont" userId="6da7715ce44349b3" providerId="LiveId" clId="{A73B58FF-7F47-4E43-BD77-C79179DB33C2}" dt="2023-04-28T01:16:11.972" v="1939" actId="1035"/>
          <ac:cxnSpMkLst>
            <pc:docMk/>
            <pc:sldMk cId="883442595" sldId="1921"/>
            <ac:cxnSpMk id="88" creationId="{F0EAA5AE-96FB-42B5-8459-D894C14A9F7D}"/>
          </ac:cxnSpMkLst>
        </pc:cxnChg>
        <pc:cxnChg chg="mod">
          <ac:chgData name="Aurelien Domont" userId="6da7715ce44349b3" providerId="LiveId" clId="{A73B58FF-7F47-4E43-BD77-C79179DB33C2}" dt="2023-04-28T01:16:11.972" v="1939" actId="1035"/>
          <ac:cxnSpMkLst>
            <pc:docMk/>
            <pc:sldMk cId="883442595" sldId="1921"/>
            <ac:cxnSpMk id="92" creationId="{22399C40-BE41-4D3D-B5C7-7C91E440EB52}"/>
          </ac:cxnSpMkLst>
        </pc:cxnChg>
        <pc:cxnChg chg="mod">
          <ac:chgData name="Aurelien Domont" userId="6da7715ce44349b3" providerId="LiveId" clId="{A73B58FF-7F47-4E43-BD77-C79179DB33C2}" dt="2023-04-28T01:16:11.972" v="1939" actId="1035"/>
          <ac:cxnSpMkLst>
            <pc:docMk/>
            <pc:sldMk cId="883442595" sldId="1921"/>
            <ac:cxnSpMk id="93" creationId="{A318BCD7-8611-43C3-95E9-0580E770D858}"/>
          </ac:cxnSpMkLst>
        </pc:cxnChg>
        <pc:cxnChg chg="mod">
          <ac:chgData name="Aurelien Domont" userId="6da7715ce44349b3" providerId="LiveId" clId="{A73B58FF-7F47-4E43-BD77-C79179DB33C2}" dt="2023-04-28T01:16:11.972" v="1939" actId="1035"/>
          <ac:cxnSpMkLst>
            <pc:docMk/>
            <pc:sldMk cId="883442595" sldId="1921"/>
            <ac:cxnSpMk id="96" creationId="{C667D2AC-C4E2-4E65-9AD4-95E4FAB09BB0}"/>
          </ac:cxnSpMkLst>
        </pc:cxnChg>
        <pc:cxnChg chg="mod">
          <ac:chgData name="Aurelien Domont" userId="6da7715ce44349b3" providerId="LiveId" clId="{A73B58FF-7F47-4E43-BD77-C79179DB33C2}" dt="2023-04-28T01:16:11.972" v="1939" actId="1035"/>
          <ac:cxnSpMkLst>
            <pc:docMk/>
            <pc:sldMk cId="883442595" sldId="1921"/>
            <ac:cxnSpMk id="97" creationId="{091E1D00-5394-4C88-9396-B25365CCD5D3}"/>
          </ac:cxnSpMkLst>
        </pc:cxnChg>
        <pc:cxnChg chg="mod">
          <ac:chgData name="Aurelien Domont" userId="6da7715ce44349b3" providerId="LiveId" clId="{A73B58FF-7F47-4E43-BD77-C79179DB33C2}" dt="2023-04-28T01:16:11.972" v="1939" actId="1035"/>
          <ac:cxnSpMkLst>
            <pc:docMk/>
            <pc:sldMk cId="883442595" sldId="1921"/>
            <ac:cxnSpMk id="98" creationId="{5BEA0254-3533-4A91-BE8B-66A3D24B65E2}"/>
          </ac:cxnSpMkLst>
        </pc:cxnChg>
        <pc:cxnChg chg="mod">
          <ac:chgData name="Aurelien Domont" userId="6da7715ce44349b3" providerId="LiveId" clId="{A73B58FF-7F47-4E43-BD77-C79179DB33C2}" dt="2023-04-28T01:16:11.972" v="1939" actId="1035"/>
          <ac:cxnSpMkLst>
            <pc:docMk/>
            <pc:sldMk cId="883442595" sldId="1921"/>
            <ac:cxnSpMk id="102" creationId="{BCFC5D9F-BD7F-49C3-808A-D0258C83FEBC}"/>
          </ac:cxnSpMkLst>
        </pc:cxnChg>
        <pc:cxnChg chg="mod">
          <ac:chgData name="Aurelien Domont" userId="6da7715ce44349b3" providerId="LiveId" clId="{A73B58FF-7F47-4E43-BD77-C79179DB33C2}" dt="2023-04-28T01:16:11.972" v="1939" actId="1035"/>
          <ac:cxnSpMkLst>
            <pc:docMk/>
            <pc:sldMk cId="883442595" sldId="1921"/>
            <ac:cxnSpMk id="103" creationId="{A9A1355B-0AE0-4E34-99D6-D748A93FB3CA}"/>
          </ac:cxnSpMkLst>
        </pc:cxnChg>
        <pc:cxnChg chg="mod">
          <ac:chgData name="Aurelien Domont" userId="6da7715ce44349b3" providerId="LiveId" clId="{A73B58FF-7F47-4E43-BD77-C79179DB33C2}" dt="2023-04-28T01:16:11.972" v="1939" actId="1035"/>
          <ac:cxnSpMkLst>
            <pc:docMk/>
            <pc:sldMk cId="883442595" sldId="1921"/>
            <ac:cxnSpMk id="106" creationId="{984085CE-3FBD-4D47-8727-58010658F541}"/>
          </ac:cxnSpMkLst>
        </pc:cxnChg>
        <pc:cxnChg chg="mod">
          <ac:chgData name="Aurelien Domont" userId="6da7715ce44349b3" providerId="LiveId" clId="{A73B58FF-7F47-4E43-BD77-C79179DB33C2}" dt="2023-04-28T01:16:11.972" v="1939" actId="1035"/>
          <ac:cxnSpMkLst>
            <pc:docMk/>
            <pc:sldMk cId="883442595" sldId="1921"/>
            <ac:cxnSpMk id="107" creationId="{29F1568D-F467-408B-9F5D-6E6C2FBE1246}"/>
          </ac:cxnSpMkLst>
        </pc:cxnChg>
        <pc:cxnChg chg="mod">
          <ac:chgData name="Aurelien Domont" userId="6da7715ce44349b3" providerId="LiveId" clId="{A73B58FF-7F47-4E43-BD77-C79179DB33C2}" dt="2023-04-28T01:16:11.972" v="1939" actId="1035"/>
          <ac:cxnSpMkLst>
            <pc:docMk/>
            <pc:sldMk cId="883442595" sldId="1921"/>
            <ac:cxnSpMk id="111" creationId="{7A81FCED-3D8E-4DAC-8332-328441B38239}"/>
          </ac:cxnSpMkLst>
        </pc:cxnChg>
        <pc:cxnChg chg="mod">
          <ac:chgData name="Aurelien Domont" userId="6da7715ce44349b3" providerId="LiveId" clId="{A73B58FF-7F47-4E43-BD77-C79179DB33C2}" dt="2023-04-28T01:16:11.972" v="1939" actId="1035"/>
          <ac:cxnSpMkLst>
            <pc:docMk/>
            <pc:sldMk cId="883442595" sldId="1921"/>
            <ac:cxnSpMk id="112" creationId="{F36745F9-1F82-4856-9A6F-565F49689707}"/>
          </ac:cxnSpMkLst>
        </pc:cxnChg>
        <pc:cxnChg chg="mod">
          <ac:chgData name="Aurelien Domont" userId="6da7715ce44349b3" providerId="LiveId" clId="{A73B58FF-7F47-4E43-BD77-C79179DB33C2}" dt="2023-04-28T01:16:11.972" v="1939" actId="1035"/>
          <ac:cxnSpMkLst>
            <pc:docMk/>
            <pc:sldMk cId="883442595" sldId="1921"/>
            <ac:cxnSpMk id="115" creationId="{14DCC14E-1000-4B7A-ABE0-37ED471211D7}"/>
          </ac:cxnSpMkLst>
        </pc:cxnChg>
        <pc:cxnChg chg="mod">
          <ac:chgData name="Aurelien Domont" userId="6da7715ce44349b3" providerId="LiveId" clId="{A73B58FF-7F47-4E43-BD77-C79179DB33C2}" dt="2023-04-28T01:16:11.972" v="1939" actId="1035"/>
          <ac:cxnSpMkLst>
            <pc:docMk/>
            <pc:sldMk cId="883442595" sldId="1921"/>
            <ac:cxnSpMk id="116" creationId="{91DDB79A-2D3F-4383-8760-AD75FF78D8AA}"/>
          </ac:cxnSpMkLst>
        </pc:cxnChg>
        <pc:cxnChg chg="mod">
          <ac:chgData name="Aurelien Domont" userId="6da7715ce44349b3" providerId="LiveId" clId="{A73B58FF-7F47-4E43-BD77-C79179DB33C2}" dt="2023-04-28T01:16:11.972" v="1939" actId="1035"/>
          <ac:cxnSpMkLst>
            <pc:docMk/>
            <pc:sldMk cId="883442595" sldId="1921"/>
            <ac:cxnSpMk id="117" creationId="{895E0A6C-EDE8-48C5-B0C1-9B920E37DDE5}"/>
          </ac:cxnSpMkLst>
        </pc:cxnChg>
        <pc:cxnChg chg="mod">
          <ac:chgData name="Aurelien Domont" userId="6da7715ce44349b3" providerId="LiveId" clId="{A73B58FF-7F47-4E43-BD77-C79179DB33C2}" dt="2023-04-28T01:16:11.972" v="1939" actId="1035"/>
          <ac:cxnSpMkLst>
            <pc:docMk/>
            <pc:sldMk cId="883442595" sldId="1921"/>
            <ac:cxnSpMk id="118" creationId="{980DAA78-76C2-4712-9490-696432C5DBA8}"/>
          </ac:cxnSpMkLst>
        </pc:cxnChg>
      </pc:sldChg>
      <pc:sldChg chg="addSp delSp modSp add mod">
        <pc:chgData name="Aurelien Domont" userId="6da7715ce44349b3" providerId="LiveId" clId="{A73B58FF-7F47-4E43-BD77-C79179DB33C2}" dt="2023-05-01T06:42:19.024" v="5301"/>
        <pc:sldMkLst>
          <pc:docMk/>
          <pc:sldMk cId="3929566277" sldId="1922"/>
        </pc:sldMkLst>
        <pc:spChg chg="add del mod">
          <ac:chgData name="Aurelien Domont" userId="6da7715ce44349b3" providerId="LiveId" clId="{A73B58FF-7F47-4E43-BD77-C79179DB33C2}" dt="2023-04-28T01:35:25.183" v="2271" actId="478"/>
          <ac:spMkLst>
            <pc:docMk/>
            <pc:sldMk cId="3929566277" sldId="1922"/>
            <ac:spMk id="2" creationId="{03E9D40D-C0FA-C4B0-D759-0EAF0B96B83D}"/>
          </ac:spMkLst>
        </pc:spChg>
        <pc:spChg chg="add del mod">
          <ac:chgData name="Aurelien Domont" userId="6da7715ce44349b3" providerId="LiveId" clId="{A73B58FF-7F47-4E43-BD77-C79179DB33C2}" dt="2023-04-28T01:28:16.479" v="2157" actId="478"/>
          <ac:spMkLst>
            <pc:docMk/>
            <pc:sldMk cId="3929566277" sldId="1922"/>
            <ac:spMk id="5" creationId="{DA005CB5-6F27-E2AB-07B2-E95A865B0841}"/>
          </ac:spMkLst>
        </pc:spChg>
        <pc:spChg chg="add del mod">
          <ac:chgData name="Aurelien Domont" userId="6da7715ce44349b3" providerId="LiveId" clId="{A73B58FF-7F47-4E43-BD77-C79179DB33C2}" dt="2023-04-28T01:28:16.479" v="2157" actId="478"/>
          <ac:spMkLst>
            <pc:docMk/>
            <pc:sldMk cId="3929566277" sldId="1922"/>
            <ac:spMk id="6" creationId="{31EA9805-4E82-6BD9-A356-4C1BBE42FAD1}"/>
          </ac:spMkLst>
        </pc:spChg>
        <pc:spChg chg="add del mod">
          <ac:chgData name="Aurelien Domont" userId="6da7715ce44349b3" providerId="LiveId" clId="{A73B58FF-7F47-4E43-BD77-C79179DB33C2}" dt="2023-04-28T01:39:07.420" v="2555" actId="478"/>
          <ac:spMkLst>
            <pc:docMk/>
            <pc:sldMk cId="3929566277" sldId="1922"/>
            <ac:spMk id="7" creationId="{C394EEFB-14A2-D11C-7796-EBF472AF3BF9}"/>
          </ac:spMkLst>
        </pc:spChg>
        <pc:spChg chg="add del mod">
          <ac:chgData name="Aurelien Domont" userId="6da7715ce44349b3" providerId="LiveId" clId="{A73B58FF-7F47-4E43-BD77-C79179DB33C2}" dt="2023-04-28T01:39:07.420" v="2555" actId="478"/>
          <ac:spMkLst>
            <pc:docMk/>
            <pc:sldMk cId="3929566277" sldId="1922"/>
            <ac:spMk id="8" creationId="{AD83F7E0-5A45-5AD3-9E80-848EC954C7A8}"/>
          </ac:spMkLst>
        </pc:spChg>
        <pc:spChg chg="add del mod">
          <ac:chgData name="Aurelien Domont" userId="6da7715ce44349b3" providerId="LiveId" clId="{A73B58FF-7F47-4E43-BD77-C79179DB33C2}" dt="2023-04-28T01:39:07.420" v="2555" actId="478"/>
          <ac:spMkLst>
            <pc:docMk/>
            <pc:sldMk cId="3929566277" sldId="1922"/>
            <ac:spMk id="9" creationId="{38EF1C74-8F9F-158A-3F7F-1C3ABBC9DB64}"/>
          </ac:spMkLst>
        </pc:spChg>
        <pc:spChg chg="add del mod">
          <ac:chgData name="Aurelien Domont" userId="6da7715ce44349b3" providerId="LiveId" clId="{A73B58FF-7F47-4E43-BD77-C79179DB33C2}" dt="2023-04-28T01:39:07.420" v="2555" actId="478"/>
          <ac:spMkLst>
            <pc:docMk/>
            <pc:sldMk cId="3929566277" sldId="1922"/>
            <ac:spMk id="10" creationId="{A05CD6BD-F065-615F-96ED-600FB4AAFD20}"/>
          </ac:spMkLst>
        </pc:spChg>
        <pc:spChg chg="add del mod">
          <ac:chgData name="Aurelien Domont" userId="6da7715ce44349b3" providerId="LiveId" clId="{A73B58FF-7F47-4E43-BD77-C79179DB33C2}" dt="2023-04-28T01:39:07.420" v="2555" actId="478"/>
          <ac:spMkLst>
            <pc:docMk/>
            <pc:sldMk cId="3929566277" sldId="1922"/>
            <ac:spMk id="11" creationId="{DF74729F-88F8-4359-99E1-E141CAA91A72}"/>
          </ac:spMkLst>
        </pc:spChg>
        <pc:spChg chg="add mod">
          <ac:chgData name="Aurelien Domont" userId="6da7715ce44349b3" providerId="LiveId" clId="{A73B58FF-7F47-4E43-BD77-C79179DB33C2}" dt="2023-04-28T01:29:06.194" v="2167" actId="571"/>
          <ac:spMkLst>
            <pc:docMk/>
            <pc:sldMk cId="3929566277" sldId="1922"/>
            <ac:spMk id="12" creationId="{DE48A414-C704-5DE4-B3CB-FDC687970B2E}"/>
          </ac:spMkLst>
        </pc:spChg>
        <pc:spChg chg="add mod">
          <ac:chgData name="Aurelien Domont" userId="6da7715ce44349b3" providerId="LiveId" clId="{A73B58FF-7F47-4E43-BD77-C79179DB33C2}" dt="2023-04-28T01:29:06.194" v="2167" actId="571"/>
          <ac:spMkLst>
            <pc:docMk/>
            <pc:sldMk cId="3929566277" sldId="1922"/>
            <ac:spMk id="14" creationId="{AC12C428-8DAC-2A15-9B80-992A5224D5DB}"/>
          </ac:spMkLst>
        </pc:spChg>
        <pc:spChg chg="add del mod">
          <ac:chgData name="Aurelien Domont" userId="6da7715ce44349b3" providerId="LiveId" clId="{A73B58FF-7F47-4E43-BD77-C79179DB33C2}" dt="2023-04-28T01:39:07.420" v="2555" actId="478"/>
          <ac:spMkLst>
            <pc:docMk/>
            <pc:sldMk cId="3929566277" sldId="1922"/>
            <ac:spMk id="15" creationId="{6A24093F-2BA5-2B5C-065B-8D03C073675D}"/>
          </ac:spMkLst>
        </pc:spChg>
        <pc:spChg chg="mod">
          <ac:chgData name="Aurelien Domont" userId="6da7715ce44349b3" providerId="LiveId" clId="{A73B58FF-7F47-4E43-BD77-C79179DB33C2}" dt="2023-04-28T04:04:28.783" v="4228"/>
          <ac:spMkLst>
            <pc:docMk/>
            <pc:sldMk cId="3929566277" sldId="1922"/>
            <ac:spMk id="16" creationId="{6C2BB713-9637-4B9B-938F-E9768876782A}"/>
          </ac:spMkLst>
        </pc:spChg>
        <pc:spChg chg="add del mod">
          <ac:chgData name="Aurelien Domont" userId="6da7715ce44349b3" providerId="LiveId" clId="{A73B58FF-7F47-4E43-BD77-C79179DB33C2}" dt="2023-04-28T01:39:07.420" v="2555" actId="478"/>
          <ac:spMkLst>
            <pc:docMk/>
            <pc:sldMk cId="3929566277" sldId="1922"/>
            <ac:spMk id="17" creationId="{AE35E501-3576-2151-5D0E-E574AEDAC8D9}"/>
          </ac:spMkLst>
        </pc:spChg>
        <pc:spChg chg="add del mod">
          <ac:chgData name="Aurelien Domont" userId="6da7715ce44349b3" providerId="LiveId" clId="{A73B58FF-7F47-4E43-BD77-C79179DB33C2}" dt="2023-04-28T01:39:07.420" v="2555" actId="478"/>
          <ac:spMkLst>
            <pc:docMk/>
            <pc:sldMk cId="3929566277" sldId="1922"/>
            <ac:spMk id="18" creationId="{44A07A2A-C2F4-E406-15AF-BDFD88CFCCD7}"/>
          </ac:spMkLst>
        </pc:spChg>
        <pc:spChg chg="add del mod">
          <ac:chgData name="Aurelien Domont" userId="6da7715ce44349b3" providerId="LiveId" clId="{A73B58FF-7F47-4E43-BD77-C79179DB33C2}" dt="2023-04-28T01:39:07.420" v="2555" actId="478"/>
          <ac:spMkLst>
            <pc:docMk/>
            <pc:sldMk cId="3929566277" sldId="1922"/>
            <ac:spMk id="19" creationId="{B1E98859-048F-B74F-29F0-9DAC86754D90}"/>
          </ac:spMkLst>
        </pc:spChg>
        <pc:spChg chg="add del mod">
          <ac:chgData name="Aurelien Domont" userId="6da7715ce44349b3" providerId="LiveId" clId="{A73B58FF-7F47-4E43-BD77-C79179DB33C2}" dt="2023-04-28T01:39:07.420" v="2555" actId="478"/>
          <ac:spMkLst>
            <pc:docMk/>
            <pc:sldMk cId="3929566277" sldId="1922"/>
            <ac:spMk id="20" creationId="{191D7000-7807-6888-8702-16DE7D9C4911}"/>
          </ac:spMkLst>
        </pc:spChg>
        <pc:spChg chg="add del mod">
          <ac:chgData name="Aurelien Domont" userId="6da7715ce44349b3" providerId="LiveId" clId="{A73B58FF-7F47-4E43-BD77-C79179DB33C2}" dt="2023-04-28T01:39:07.420" v="2555" actId="478"/>
          <ac:spMkLst>
            <pc:docMk/>
            <pc:sldMk cId="3929566277" sldId="1922"/>
            <ac:spMk id="21" creationId="{F7D0C918-8701-D697-5E1B-0179355E96AF}"/>
          </ac:spMkLst>
        </pc:spChg>
        <pc:spChg chg="add del mod">
          <ac:chgData name="Aurelien Domont" userId="6da7715ce44349b3" providerId="LiveId" clId="{A73B58FF-7F47-4E43-BD77-C79179DB33C2}" dt="2023-04-28T03:52:25.116" v="4014" actId="478"/>
          <ac:spMkLst>
            <pc:docMk/>
            <pc:sldMk cId="3929566277" sldId="1922"/>
            <ac:spMk id="22" creationId="{6B549363-B309-28BF-C759-EAB234993C21}"/>
          </ac:spMkLst>
        </pc:spChg>
        <pc:spChg chg="add del mod">
          <ac:chgData name="Aurelien Domont" userId="6da7715ce44349b3" providerId="LiveId" clId="{A73B58FF-7F47-4E43-BD77-C79179DB33C2}" dt="2023-04-28T03:51:53.474" v="3983" actId="478"/>
          <ac:spMkLst>
            <pc:docMk/>
            <pc:sldMk cId="3929566277" sldId="1922"/>
            <ac:spMk id="23" creationId="{01B9168E-78C3-597D-B2AF-F7DF416788E3}"/>
          </ac:spMkLst>
        </pc:spChg>
        <pc:spChg chg="add del mod">
          <ac:chgData name="Aurelien Domont" userId="6da7715ce44349b3" providerId="LiveId" clId="{A73B58FF-7F47-4E43-BD77-C79179DB33C2}" dt="2023-04-28T03:51:53.474" v="3983" actId="478"/>
          <ac:spMkLst>
            <pc:docMk/>
            <pc:sldMk cId="3929566277" sldId="1922"/>
            <ac:spMk id="24" creationId="{19416470-59C8-4A77-F501-2B8450EC64C6}"/>
          </ac:spMkLst>
        </pc:spChg>
        <pc:spChg chg="add del mod">
          <ac:chgData name="Aurelien Domont" userId="6da7715ce44349b3" providerId="LiveId" clId="{A73B58FF-7F47-4E43-BD77-C79179DB33C2}" dt="2023-04-28T03:51:53.474" v="3983" actId="478"/>
          <ac:spMkLst>
            <pc:docMk/>
            <pc:sldMk cId="3929566277" sldId="1922"/>
            <ac:spMk id="25" creationId="{A0F48E5E-7491-FD48-7735-C88A0292FDB9}"/>
          </ac:spMkLst>
        </pc:spChg>
        <pc:spChg chg="add del mod">
          <ac:chgData name="Aurelien Domont" userId="6da7715ce44349b3" providerId="LiveId" clId="{A73B58FF-7F47-4E43-BD77-C79179DB33C2}" dt="2023-04-28T03:46:49.385" v="3840" actId="478"/>
          <ac:spMkLst>
            <pc:docMk/>
            <pc:sldMk cId="3929566277" sldId="1922"/>
            <ac:spMk id="26" creationId="{F4545CC2-7EEC-B626-6D21-26CE4995395B}"/>
          </ac:spMkLst>
        </pc:spChg>
        <pc:spChg chg="add del mod">
          <ac:chgData name="Aurelien Domont" userId="6da7715ce44349b3" providerId="LiveId" clId="{A73B58FF-7F47-4E43-BD77-C79179DB33C2}" dt="2023-04-28T03:51:53.474" v="3983" actId="478"/>
          <ac:spMkLst>
            <pc:docMk/>
            <pc:sldMk cId="3929566277" sldId="1922"/>
            <ac:spMk id="27" creationId="{E6811405-F43E-4795-855F-F7DC1C7BC750}"/>
          </ac:spMkLst>
        </pc:spChg>
        <pc:spChg chg="add mod">
          <ac:chgData name="Aurelien Domont" userId="6da7715ce44349b3" providerId="LiveId" clId="{A73B58FF-7F47-4E43-BD77-C79179DB33C2}" dt="2023-04-28T04:18:37.696" v="4366" actId="1036"/>
          <ac:spMkLst>
            <pc:docMk/>
            <pc:sldMk cId="3929566277" sldId="1922"/>
            <ac:spMk id="28" creationId="{0A23728A-C463-2110-0600-9074D5FD7586}"/>
          </ac:spMkLst>
        </pc:spChg>
        <pc:spChg chg="add del mod">
          <ac:chgData name="Aurelien Domont" userId="6da7715ce44349b3" providerId="LiveId" clId="{A73B58FF-7F47-4E43-BD77-C79179DB33C2}" dt="2023-04-28T03:45:45.093" v="3801" actId="478"/>
          <ac:spMkLst>
            <pc:docMk/>
            <pc:sldMk cId="3929566277" sldId="1922"/>
            <ac:spMk id="29" creationId="{83FF91D7-4253-4296-6441-FE9645F3E408}"/>
          </ac:spMkLst>
        </pc:spChg>
        <pc:spChg chg="add del mod">
          <ac:chgData name="Aurelien Domont" userId="6da7715ce44349b3" providerId="LiveId" clId="{A73B58FF-7F47-4E43-BD77-C79179DB33C2}" dt="2023-04-28T03:45:45.093" v="3801" actId="478"/>
          <ac:spMkLst>
            <pc:docMk/>
            <pc:sldMk cId="3929566277" sldId="1922"/>
            <ac:spMk id="30" creationId="{030FF0C7-311A-C13F-4B82-73D790B675D5}"/>
          </ac:spMkLst>
        </pc:spChg>
        <pc:spChg chg="add del mod">
          <ac:chgData name="Aurelien Domont" userId="6da7715ce44349b3" providerId="LiveId" clId="{A73B58FF-7F47-4E43-BD77-C79179DB33C2}" dt="2023-04-28T03:45:45.093" v="3801" actId="478"/>
          <ac:spMkLst>
            <pc:docMk/>
            <pc:sldMk cId="3929566277" sldId="1922"/>
            <ac:spMk id="31" creationId="{BC35604C-EFB6-1399-47AD-71AC3E9656B2}"/>
          </ac:spMkLst>
        </pc:spChg>
        <pc:spChg chg="add del mod">
          <ac:chgData name="Aurelien Domont" userId="6da7715ce44349b3" providerId="LiveId" clId="{A73B58FF-7F47-4E43-BD77-C79179DB33C2}" dt="2023-04-28T03:45:45.093" v="3801" actId="478"/>
          <ac:spMkLst>
            <pc:docMk/>
            <pc:sldMk cId="3929566277" sldId="1922"/>
            <ac:spMk id="32" creationId="{FB99E640-4E06-2893-8296-F02144FE295C}"/>
          </ac:spMkLst>
        </pc:spChg>
        <pc:spChg chg="add del mod">
          <ac:chgData name="Aurelien Domont" userId="6da7715ce44349b3" providerId="LiveId" clId="{A73B58FF-7F47-4E43-BD77-C79179DB33C2}" dt="2023-04-28T03:45:45.093" v="3801" actId="478"/>
          <ac:spMkLst>
            <pc:docMk/>
            <pc:sldMk cId="3929566277" sldId="1922"/>
            <ac:spMk id="33" creationId="{973E36B7-DC73-5087-B769-58EA05C04454}"/>
          </ac:spMkLst>
        </pc:spChg>
        <pc:spChg chg="add del mod">
          <ac:chgData name="Aurelien Domont" userId="6da7715ce44349b3" providerId="LiveId" clId="{A73B58FF-7F47-4E43-BD77-C79179DB33C2}" dt="2023-04-28T03:45:45.093" v="3801" actId="478"/>
          <ac:spMkLst>
            <pc:docMk/>
            <pc:sldMk cId="3929566277" sldId="1922"/>
            <ac:spMk id="34" creationId="{01F3BE77-5D19-C24A-E0B6-0D2CBBA1C7D6}"/>
          </ac:spMkLst>
        </pc:spChg>
        <pc:spChg chg="add mod">
          <ac:chgData name="Aurelien Domont" userId="6da7715ce44349b3" providerId="LiveId" clId="{A73B58FF-7F47-4E43-BD77-C79179DB33C2}" dt="2023-04-28T04:18:37.696" v="4366" actId="1036"/>
          <ac:spMkLst>
            <pc:docMk/>
            <pc:sldMk cId="3929566277" sldId="1922"/>
            <ac:spMk id="35" creationId="{2D114EF5-AE70-0509-BE62-2220B554651C}"/>
          </ac:spMkLst>
        </pc:spChg>
        <pc:spChg chg="add mod">
          <ac:chgData name="Aurelien Domont" userId="6da7715ce44349b3" providerId="LiveId" clId="{A73B58FF-7F47-4E43-BD77-C79179DB33C2}" dt="2023-04-28T04:18:37.696" v="4366" actId="1036"/>
          <ac:spMkLst>
            <pc:docMk/>
            <pc:sldMk cId="3929566277" sldId="1922"/>
            <ac:spMk id="36" creationId="{C1F62305-170A-3D5D-8899-F2B522363382}"/>
          </ac:spMkLst>
        </pc:spChg>
        <pc:spChg chg="add del mod">
          <ac:chgData name="Aurelien Domont" userId="6da7715ce44349b3" providerId="LiveId" clId="{A73B58FF-7F47-4E43-BD77-C79179DB33C2}" dt="2023-04-28T03:44:23.489" v="3722" actId="478"/>
          <ac:spMkLst>
            <pc:docMk/>
            <pc:sldMk cId="3929566277" sldId="1922"/>
            <ac:spMk id="37" creationId="{82FDB7E4-E267-D3B3-0550-49F6A8460B87}"/>
          </ac:spMkLst>
        </pc:spChg>
        <pc:spChg chg="add mod">
          <ac:chgData name="Aurelien Domont" userId="6da7715ce44349b3" providerId="LiveId" clId="{A73B58FF-7F47-4E43-BD77-C79179DB33C2}" dt="2023-04-28T04:18:37.696" v="4366" actId="1036"/>
          <ac:spMkLst>
            <pc:docMk/>
            <pc:sldMk cId="3929566277" sldId="1922"/>
            <ac:spMk id="38" creationId="{AC065C31-A533-8E11-48CE-6DB90A6CE2CA}"/>
          </ac:spMkLst>
        </pc:spChg>
        <pc:spChg chg="add del mod">
          <ac:chgData name="Aurelien Domont" userId="6da7715ce44349b3" providerId="LiveId" clId="{A73B58FF-7F47-4E43-BD77-C79179DB33C2}" dt="2023-04-28T03:52:42.825" v="4023" actId="478"/>
          <ac:spMkLst>
            <pc:docMk/>
            <pc:sldMk cId="3929566277" sldId="1922"/>
            <ac:spMk id="39" creationId="{8CADCD3B-3F4C-10D8-E1AC-DA8A626157EC}"/>
          </ac:spMkLst>
        </pc:spChg>
        <pc:spChg chg="add del mod">
          <ac:chgData name="Aurelien Domont" userId="6da7715ce44349b3" providerId="LiveId" clId="{A73B58FF-7F47-4E43-BD77-C79179DB33C2}" dt="2023-04-28T03:47:32.002" v="3856" actId="478"/>
          <ac:spMkLst>
            <pc:docMk/>
            <pc:sldMk cId="3929566277" sldId="1922"/>
            <ac:spMk id="40" creationId="{5D23C719-4DB9-26FC-2B01-A998827152BD}"/>
          </ac:spMkLst>
        </pc:spChg>
        <pc:spChg chg="add del mod">
          <ac:chgData name="Aurelien Domont" userId="6da7715ce44349b3" providerId="LiveId" clId="{A73B58FF-7F47-4E43-BD77-C79179DB33C2}" dt="2023-04-28T03:51:51.634" v="3982" actId="478"/>
          <ac:spMkLst>
            <pc:docMk/>
            <pc:sldMk cId="3929566277" sldId="1922"/>
            <ac:spMk id="41" creationId="{E088E95A-422E-B65B-6974-08E3F140C3F6}"/>
          </ac:spMkLst>
        </pc:spChg>
        <pc:spChg chg="add del mod">
          <ac:chgData name="Aurelien Domont" userId="6da7715ce44349b3" providerId="LiveId" clId="{A73B58FF-7F47-4E43-BD77-C79179DB33C2}" dt="2023-04-28T03:51:51.634" v="3982" actId="478"/>
          <ac:spMkLst>
            <pc:docMk/>
            <pc:sldMk cId="3929566277" sldId="1922"/>
            <ac:spMk id="42" creationId="{85F3E54E-5B13-03BD-63CC-4FC532740735}"/>
          </ac:spMkLst>
        </pc:spChg>
        <pc:spChg chg="add del mod">
          <ac:chgData name="Aurelien Domont" userId="6da7715ce44349b3" providerId="LiveId" clId="{A73B58FF-7F47-4E43-BD77-C79179DB33C2}" dt="2023-04-28T03:51:51.634" v="3982" actId="478"/>
          <ac:spMkLst>
            <pc:docMk/>
            <pc:sldMk cId="3929566277" sldId="1922"/>
            <ac:spMk id="43" creationId="{A348081B-646D-DB67-94AC-F48F84CA9BB9}"/>
          </ac:spMkLst>
        </pc:spChg>
        <pc:spChg chg="add del mod">
          <ac:chgData name="Aurelien Domont" userId="6da7715ce44349b3" providerId="LiveId" clId="{A73B58FF-7F47-4E43-BD77-C79179DB33C2}" dt="2023-04-28T03:52:42.825" v="4023" actId="478"/>
          <ac:spMkLst>
            <pc:docMk/>
            <pc:sldMk cId="3929566277" sldId="1922"/>
            <ac:spMk id="44" creationId="{BF6C37B7-56D1-485A-1E5A-982A9D0F2B72}"/>
          </ac:spMkLst>
        </pc:spChg>
        <pc:spChg chg="add mod">
          <ac:chgData name="Aurelien Domont" userId="6da7715ce44349b3" providerId="LiveId" clId="{A73B58FF-7F47-4E43-BD77-C79179DB33C2}" dt="2023-04-28T04:18:37.696" v="4366" actId="1036"/>
          <ac:spMkLst>
            <pc:docMk/>
            <pc:sldMk cId="3929566277" sldId="1922"/>
            <ac:spMk id="45" creationId="{A70CBACE-9460-4E77-2828-970DB3C8B3D7}"/>
          </ac:spMkLst>
        </pc:spChg>
        <pc:spChg chg="add del mod">
          <ac:chgData name="Aurelien Domont" userId="6da7715ce44349b3" providerId="LiveId" clId="{A73B58FF-7F47-4E43-BD77-C79179DB33C2}" dt="2023-04-28T03:52:13.050" v="4012" actId="478"/>
          <ac:spMkLst>
            <pc:docMk/>
            <pc:sldMk cId="3929566277" sldId="1922"/>
            <ac:spMk id="46" creationId="{8BA059A7-7266-26BF-7DDF-277EA37DC712}"/>
          </ac:spMkLst>
        </pc:spChg>
        <pc:spChg chg="add mod">
          <ac:chgData name="Aurelien Domont" userId="6da7715ce44349b3" providerId="LiveId" clId="{A73B58FF-7F47-4E43-BD77-C79179DB33C2}" dt="2023-04-28T04:18:37.696" v="4366" actId="1036"/>
          <ac:spMkLst>
            <pc:docMk/>
            <pc:sldMk cId="3929566277" sldId="1922"/>
            <ac:spMk id="47" creationId="{CB2A66DA-C7E6-F824-1F9D-A286A2C0F2BD}"/>
          </ac:spMkLst>
        </pc:spChg>
        <pc:spChg chg="add mod">
          <ac:chgData name="Aurelien Domont" userId="6da7715ce44349b3" providerId="LiveId" clId="{A73B58FF-7F47-4E43-BD77-C79179DB33C2}" dt="2023-05-01T06:42:14.709" v="5298" actId="20577"/>
          <ac:spMkLst>
            <pc:docMk/>
            <pc:sldMk cId="3929566277" sldId="1922"/>
            <ac:spMk id="48" creationId="{FB91F917-F431-57F6-8EF1-93350D94AF3A}"/>
          </ac:spMkLst>
        </pc:spChg>
        <pc:spChg chg="add mod">
          <ac:chgData name="Aurelien Domont" userId="6da7715ce44349b3" providerId="LiveId" clId="{A73B58FF-7F47-4E43-BD77-C79179DB33C2}" dt="2023-05-01T06:42:19.024" v="5301"/>
          <ac:spMkLst>
            <pc:docMk/>
            <pc:sldMk cId="3929566277" sldId="1922"/>
            <ac:spMk id="49" creationId="{4124B956-3F45-6D04-1AA1-DDCD5A02EE90}"/>
          </ac:spMkLst>
        </pc:spChg>
        <pc:spChg chg="add mod">
          <ac:chgData name="Aurelien Domont" userId="6da7715ce44349b3" providerId="LiveId" clId="{A73B58FF-7F47-4E43-BD77-C79179DB33C2}" dt="2023-04-28T04:18:37.696" v="4366" actId="1036"/>
          <ac:spMkLst>
            <pc:docMk/>
            <pc:sldMk cId="3929566277" sldId="1922"/>
            <ac:spMk id="50" creationId="{3768BDE6-29BA-0F20-721C-0BDA615AB94B}"/>
          </ac:spMkLst>
        </pc:spChg>
        <pc:spChg chg="add mod">
          <ac:chgData name="Aurelien Domont" userId="6da7715ce44349b3" providerId="LiveId" clId="{A73B58FF-7F47-4E43-BD77-C79179DB33C2}" dt="2023-04-28T04:18:37.696" v="4366" actId="1036"/>
          <ac:spMkLst>
            <pc:docMk/>
            <pc:sldMk cId="3929566277" sldId="1922"/>
            <ac:spMk id="51" creationId="{A1F05DF1-4FCA-5AE4-A109-D48D83DC7E1D}"/>
          </ac:spMkLst>
        </pc:spChg>
        <pc:spChg chg="add mod">
          <ac:chgData name="Aurelien Domont" userId="6da7715ce44349b3" providerId="LiveId" clId="{A73B58FF-7F47-4E43-BD77-C79179DB33C2}" dt="2023-04-28T04:18:37.696" v="4366" actId="1036"/>
          <ac:spMkLst>
            <pc:docMk/>
            <pc:sldMk cId="3929566277" sldId="1922"/>
            <ac:spMk id="52" creationId="{F1E8E855-9C1E-AFB2-8A76-2A517D03F506}"/>
          </ac:spMkLst>
        </pc:spChg>
        <pc:spChg chg="add mod">
          <ac:chgData name="Aurelien Domont" userId="6da7715ce44349b3" providerId="LiveId" clId="{A73B58FF-7F47-4E43-BD77-C79179DB33C2}" dt="2023-04-28T04:18:37.696" v="4366" actId="1036"/>
          <ac:spMkLst>
            <pc:docMk/>
            <pc:sldMk cId="3929566277" sldId="1922"/>
            <ac:spMk id="53" creationId="{9063EA0C-B842-50B2-4EBB-D6F029A337C7}"/>
          </ac:spMkLst>
        </pc:spChg>
        <pc:spChg chg="add mod">
          <ac:chgData name="Aurelien Domont" userId="6da7715ce44349b3" providerId="LiveId" clId="{A73B58FF-7F47-4E43-BD77-C79179DB33C2}" dt="2023-04-28T04:18:37.696" v="4366" actId="1036"/>
          <ac:spMkLst>
            <pc:docMk/>
            <pc:sldMk cId="3929566277" sldId="1922"/>
            <ac:spMk id="54" creationId="{9DEC6A7A-4008-9896-5526-73BE05A7D8E5}"/>
          </ac:spMkLst>
        </pc:spChg>
        <pc:spChg chg="add del mod">
          <ac:chgData name="Aurelien Domont" userId="6da7715ce44349b3" providerId="LiveId" clId="{A73B58FF-7F47-4E43-BD77-C79179DB33C2}" dt="2023-04-28T04:18:28.830" v="4358" actId="478"/>
          <ac:spMkLst>
            <pc:docMk/>
            <pc:sldMk cId="3929566277" sldId="1922"/>
            <ac:spMk id="55" creationId="{D26BBD2D-C8A6-CDC2-D5C1-CAF4DAB12E77}"/>
          </ac:spMkLst>
        </pc:spChg>
        <pc:spChg chg="del">
          <ac:chgData name="Aurelien Domont" userId="6da7715ce44349b3" providerId="LiveId" clId="{A73B58FF-7F47-4E43-BD77-C79179DB33C2}" dt="2023-04-28T01:26:34.538" v="2062" actId="478"/>
          <ac:spMkLst>
            <pc:docMk/>
            <pc:sldMk cId="3929566277" sldId="1922"/>
            <ac:spMk id="56" creationId="{ECC985FA-A447-4CC9-B8E9-F3DD4953A218}"/>
          </ac:spMkLst>
        </pc:spChg>
        <pc:spChg chg="del">
          <ac:chgData name="Aurelien Domont" userId="6da7715ce44349b3" providerId="LiveId" clId="{A73B58FF-7F47-4E43-BD77-C79179DB33C2}" dt="2023-04-28T01:26:34.538" v="2062" actId="478"/>
          <ac:spMkLst>
            <pc:docMk/>
            <pc:sldMk cId="3929566277" sldId="1922"/>
            <ac:spMk id="57" creationId="{EE199C92-431F-4E0C-AAF7-92C6282BB007}"/>
          </ac:spMkLst>
        </pc:spChg>
        <pc:spChg chg="del">
          <ac:chgData name="Aurelien Domont" userId="6da7715ce44349b3" providerId="LiveId" clId="{A73B58FF-7F47-4E43-BD77-C79179DB33C2}" dt="2023-04-28T01:26:34.538" v="2062" actId="478"/>
          <ac:spMkLst>
            <pc:docMk/>
            <pc:sldMk cId="3929566277" sldId="1922"/>
            <ac:spMk id="58" creationId="{C5A1682F-0DC0-4FE5-AFE5-8C9FBBD197B6}"/>
          </ac:spMkLst>
        </pc:spChg>
        <pc:spChg chg="del mod">
          <ac:chgData name="Aurelien Domont" userId="6da7715ce44349b3" providerId="LiveId" clId="{A73B58FF-7F47-4E43-BD77-C79179DB33C2}" dt="2023-04-28T01:28:16.479" v="2157" actId="478"/>
          <ac:spMkLst>
            <pc:docMk/>
            <pc:sldMk cId="3929566277" sldId="1922"/>
            <ac:spMk id="59" creationId="{E7CCB16C-EDA2-4AC6-BF1E-442C3860BB8C}"/>
          </ac:spMkLst>
        </pc:spChg>
        <pc:spChg chg="del mod">
          <ac:chgData name="Aurelien Domont" userId="6da7715ce44349b3" providerId="LiveId" clId="{A73B58FF-7F47-4E43-BD77-C79179DB33C2}" dt="2023-04-28T01:39:07.420" v="2555" actId="478"/>
          <ac:spMkLst>
            <pc:docMk/>
            <pc:sldMk cId="3929566277" sldId="1922"/>
            <ac:spMk id="60" creationId="{32612861-29BB-49B5-84B6-51B239C58C37}"/>
          </ac:spMkLst>
        </pc:spChg>
        <pc:spChg chg="del">
          <ac:chgData name="Aurelien Domont" userId="6da7715ce44349b3" providerId="LiveId" clId="{A73B58FF-7F47-4E43-BD77-C79179DB33C2}" dt="2023-04-28T01:27:10.712" v="2078" actId="478"/>
          <ac:spMkLst>
            <pc:docMk/>
            <pc:sldMk cId="3929566277" sldId="1922"/>
            <ac:spMk id="61" creationId="{693E60E6-1433-430B-82D5-D8ADBD945CA4}"/>
          </ac:spMkLst>
        </pc:spChg>
        <pc:spChg chg="del">
          <ac:chgData name="Aurelien Domont" userId="6da7715ce44349b3" providerId="LiveId" clId="{A73B58FF-7F47-4E43-BD77-C79179DB33C2}" dt="2023-04-28T01:26:58.787" v="2076" actId="478"/>
          <ac:spMkLst>
            <pc:docMk/>
            <pc:sldMk cId="3929566277" sldId="1922"/>
            <ac:spMk id="62" creationId="{050E8BE7-26AB-4858-AD90-464A903ACE39}"/>
          </ac:spMkLst>
        </pc:spChg>
        <pc:spChg chg="del">
          <ac:chgData name="Aurelien Domont" userId="6da7715ce44349b3" providerId="LiveId" clId="{A73B58FF-7F47-4E43-BD77-C79179DB33C2}" dt="2023-04-28T01:26:58.787" v="2076" actId="478"/>
          <ac:spMkLst>
            <pc:docMk/>
            <pc:sldMk cId="3929566277" sldId="1922"/>
            <ac:spMk id="63" creationId="{06CB34E2-DA1E-4713-B9B5-5ECE9B427315}"/>
          </ac:spMkLst>
        </pc:spChg>
        <pc:spChg chg="del">
          <ac:chgData name="Aurelien Domont" userId="6da7715ce44349b3" providerId="LiveId" clId="{A73B58FF-7F47-4E43-BD77-C79179DB33C2}" dt="2023-04-28T01:26:58.787" v="2076" actId="478"/>
          <ac:spMkLst>
            <pc:docMk/>
            <pc:sldMk cId="3929566277" sldId="1922"/>
            <ac:spMk id="64" creationId="{80544858-82F7-4297-BCB0-9BDC550E8D61}"/>
          </ac:spMkLst>
        </pc:spChg>
        <pc:spChg chg="del mod">
          <ac:chgData name="Aurelien Domont" userId="6da7715ce44349b3" providerId="LiveId" clId="{A73B58FF-7F47-4E43-BD77-C79179DB33C2}" dt="2023-04-28T01:28:16.479" v="2157" actId="478"/>
          <ac:spMkLst>
            <pc:docMk/>
            <pc:sldMk cId="3929566277" sldId="1922"/>
            <ac:spMk id="65" creationId="{B22E7B36-0FF5-4481-A4A1-D4BF7C66E4CD}"/>
          </ac:spMkLst>
        </pc:spChg>
        <pc:spChg chg="add mod">
          <ac:chgData name="Aurelien Domont" userId="6da7715ce44349b3" providerId="LiveId" clId="{A73B58FF-7F47-4E43-BD77-C79179DB33C2}" dt="2023-04-28T04:18:37.696" v="4366" actId="1036"/>
          <ac:spMkLst>
            <pc:docMk/>
            <pc:sldMk cId="3929566277" sldId="1922"/>
            <ac:spMk id="69" creationId="{BA462E0C-8D2E-E223-1CC8-45F2C3294686}"/>
          </ac:spMkLst>
        </pc:spChg>
        <pc:spChg chg="add del mod">
          <ac:chgData name="Aurelien Domont" userId="6da7715ce44349b3" providerId="LiveId" clId="{A73B58FF-7F47-4E43-BD77-C79179DB33C2}" dt="2023-04-28T03:52:25.116" v="4014" actId="478"/>
          <ac:spMkLst>
            <pc:docMk/>
            <pc:sldMk cId="3929566277" sldId="1922"/>
            <ac:spMk id="70" creationId="{3FAE2B88-D44C-0D9E-09A4-7C9194693F5C}"/>
          </ac:spMkLst>
        </pc:spChg>
        <pc:spChg chg="add mod">
          <ac:chgData name="Aurelien Domont" userId="6da7715ce44349b3" providerId="LiveId" clId="{A73B58FF-7F47-4E43-BD77-C79179DB33C2}" dt="2023-04-28T04:18:37.696" v="4366" actId="1036"/>
          <ac:spMkLst>
            <pc:docMk/>
            <pc:sldMk cId="3929566277" sldId="1922"/>
            <ac:spMk id="71" creationId="{8BF85BB3-F0C9-4F64-2D36-56DED15EB94D}"/>
          </ac:spMkLst>
        </pc:spChg>
        <pc:spChg chg="add mod">
          <ac:chgData name="Aurelien Domont" userId="6da7715ce44349b3" providerId="LiveId" clId="{A73B58FF-7F47-4E43-BD77-C79179DB33C2}" dt="2023-04-28T04:18:37.696" v="4366" actId="1036"/>
          <ac:spMkLst>
            <pc:docMk/>
            <pc:sldMk cId="3929566277" sldId="1922"/>
            <ac:spMk id="72" creationId="{F455F609-2A3A-29DA-7720-EB88BAB691B9}"/>
          </ac:spMkLst>
        </pc:spChg>
        <pc:spChg chg="add mod">
          <ac:chgData name="Aurelien Domont" userId="6da7715ce44349b3" providerId="LiveId" clId="{A73B58FF-7F47-4E43-BD77-C79179DB33C2}" dt="2023-04-28T04:18:37.696" v="4366" actId="1036"/>
          <ac:spMkLst>
            <pc:docMk/>
            <pc:sldMk cId="3929566277" sldId="1922"/>
            <ac:spMk id="73" creationId="{79B575E9-CC64-5AD9-CCC4-3B41889AC6F7}"/>
          </ac:spMkLst>
        </pc:spChg>
        <pc:spChg chg="add del mod">
          <ac:chgData name="Aurelien Domont" userId="6da7715ce44349b3" providerId="LiveId" clId="{A73B58FF-7F47-4E43-BD77-C79179DB33C2}" dt="2023-04-28T03:52:53.509" v="4033" actId="478"/>
          <ac:spMkLst>
            <pc:docMk/>
            <pc:sldMk cId="3929566277" sldId="1922"/>
            <ac:spMk id="74" creationId="{D51AE9F3-6089-A47D-496E-80EE3842D826}"/>
          </ac:spMkLst>
        </pc:spChg>
        <pc:spChg chg="add del mod">
          <ac:chgData name="Aurelien Domont" userId="6da7715ce44349b3" providerId="LiveId" clId="{A73B58FF-7F47-4E43-BD77-C79179DB33C2}" dt="2023-04-28T03:57:21.731" v="4067" actId="478"/>
          <ac:spMkLst>
            <pc:docMk/>
            <pc:sldMk cId="3929566277" sldId="1922"/>
            <ac:spMk id="75" creationId="{A549C30A-E23B-F4EC-3395-D21BC174DB9A}"/>
          </ac:spMkLst>
        </pc:spChg>
        <pc:spChg chg="add del mod">
          <ac:chgData name="Aurelien Domont" userId="6da7715ce44349b3" providerId="LiveId" clId="{A73B58FF-7F47-4E43-BD77-C79179DB33C2}" dt="2023-04-28T04:55:49.582" v="4587" actId="478"/>
          <ac:spMkLst>
            <pc:docMk/>
            <pc:sldMk cId="3929566277" sldId="1922"/>
            <ac:spMk id="76" creationId="{66069F4A-5640-9931-8306-70CCA4D96CFE}"/>
          </ac:spMkLst>
        </pc:spChg>
        <pc:cxnChg chg="del mod">
          <ac:chgData name="Aurelien Domont" userId="6da7715ce44349b3" providerId="LiveId" clId="{A73B58FF-7F47-4E43-BD77-C79179DB33C2}" dt="2023-04-28T01:26:34.538" v="2062" actId="478"/>
          <ac:cxnSpMkLst>
            <pc:docMk/>
            <pc:sldMk cId="3929566277" sldId="1922"/>
            <ac:cxnSpMk id="66" creationId="{133924C3-C072-4F43-98FE-03E4922BDB00}"/>
          </ac:cxnSpMkLst>
        </pc:cxnChg>
        <pc:cxnChg chg="del mod">
          <ac:chgData name="Aurelien Domont" userId="6da7715ce44349b3" providerId="LiveId" clId="{A73B58FF-7F47-4E43-BD77-C79179DB33C2}" dt="2023-04-28T01:28:14.908" v="2156" actId="478"/>
          <ac:cxnSpMkLst>
            <pc:docMk/>
            <pc:sldMk cId="3929566277" sldId="1922"/>
            <ac:cxnSpMk id="67" creationId="{72B275E2-D7D7-45BD-9AB8-07271F05C9FF}"/>
          </ac:cxnSpMkLst>
        </pc:cxnChg>
        <pc:cxnChg chg="del mod">
          <ac:chgData name="Aurelien Domont" userId="6da7715ce44349b3" providerId="LiveId" clId="{A73B58FF-7F47-4E43-BD77-C79179DB33C2}" dt="2023-04-28T01:27:36.789" v="2120" actId="478"/>
          <ac:cxnSpMkLst>
            <pc:docMk/>
            <pc:sldMk cId="3929566277" sldId="1922"/>
            <ac:cxnSpMk id="68" creationId="{DE9468C7-DF84-4920-9105-A96BA70458B5}"/>
          </ac:cxnSpMkLst>
        </pc:cxnChg>
      </pc:sldChg>
      <pc:sldChg chg="add">
        <pc:chgData name="Aurelien Domont" userId="6da7715ce44349b3" providerId="LiveId" clId="{A73B58FF-7F47-4E43-BD77-C79179DB33C2}" dt="2023-04-24T07:18:44.916" v="391"/>
        <pc:sldMkLst>
          <pc:docMk/>
          <pc:sldMk cId="4234570122" sldId="1938"/>
        </pc:sldMkLst>
      </pc:sldChg>
      <pc:sldChg chg="add">
        <pc:chgData name="Aurelien Domont" userId="6da7715ce44349b3" providerId="LiveId" clId="{A73B58FF-7F47-4E43-BD77-C79179DB33C2}" dt="2023-04-24T07:18:44.916" v="391"/>
        <pc:sldMkLst>
          <pc:docMk/>
          <pc:sldMk cId="3235880405" sldId="1939"/>
        </pc:sldMkLst>
      </pc:sldChg>
      <pc:sldChg chg="add">
        <pc:chgData name="Aurelien Domont" userId="6da7715ce44349b3" providerId="LiveId" clId="{A73B58FF-7F47-4E43-BD77-C79179DB33C2}" dt="2023-04-24T07:18:44.916" v="391"/>
        <pc:sldMkLst>
          <pc:docMk/>
          <pc:sldMk cId="3587007010" sldId="1940"/>
        </pc:sldMkLst>
      </pc:sldChg>
      <pc:sldChg chg="add">
        <pc:chgData name="Aurelien Domont" userId="6da7715ce44349b3" providerId="LiveId" clId="{A73B58FF-7F47-4E43-BD77-C79179DB33C2}" dt="2023-04-24T07:18:44.916" v="391"/>
        <pc:sldMkLst>
          <pc:docMk/>
          <pc:sldMk cId="3826202748" sldId="1941"/>
        </pc:sldMkLst>
      </pc:sldChg>
      <pc:sldChg chg="add">
        <pc:chgData name="Aurelien Domont" userId="6da7715ce44349b3" providerId="LiveId" clId="{A73B58FF-7F47-4E43-BD77-C79179DB33C2}" dt="2023-04-24T07:18:44.916" v="391"/>
        <pc:sldMkLst>
          <pc:docMk/>
          <pc:sldMk cId="2278098086" sldId="1942"/>
        </pc:sldMkLst>
      </pc:sldChg>
      <pc:sldChg chg="add">
        <pc:chgData name="Aurelien Domont" userId="6da7715ce44349b3" providerId="LiveId" clId="{A73B58FF-7F47-4E43-BD77-C79179DB33C2}" dt="2023-04-24T07:18:44.916" v="391"/>
        <pc:sldMkLst>
          <pc:docMk/>
          <pc:sldMk cId="4004561497" sldId="1943"/>
        </pc:sldMkLst>
      </pc:sldChg>
      <pc:sldChg chg="add">
        <pc:chgData name="Aurelien Domont" userId="6da7715ce44349b3" providerId="LiveId" clId="{A73B58FF-7F47-4E43-BD77-C79179DB33C2}" dt="2023-04-24T07:18:44.916" v="391"/>
        <pc:sldMkLst>
          <pc:docMk/>
          <pc:sldMk cId="309229871" sldId="1944"/>
        </pc:sldMkLst>
      </pc:sldChg>
      <pc:sldChg chg="add">
        <pc:chgData name="Aurelien Domont" userId="6da7715ce44349b3" providerId="LiveId" clId="{A73B58FF-7F47-4E43-BD77-C79179DB33C2}" dt="2023-04-24T07:18:44.916" v="391"/>
        <pc:sldMkLst>
          <pc:docMk/>
          <pc:sldMk cId="80917906" sldId="1945"/>
        </pc:sldMkLst>
      </pc:sldChg>
      <pc:sldChg chg="add">
        <pc:chgData name="Aurelien Domont" userId="6da7715ce44349b3" providerId="LiveId" clId="{A73B58FF-7F47-4E43-BD77-C79179DB33C2}" dt="2023-04-24T07:18:44.916" v="391"/>
        <pc:sldMkLst>
          <pc:docMk/>
          <pc:sldMk cId="3442903878" sldId="1946"/>
        </pc:sldMkLst>
      </pc:sldChg>
      <pc:sldChg chg="add">
        <pc:chgData name="Aurelien Domont" userId="6da7715ce44349b3" providerId="LiveId" clId="{A73B58FF-7F47-4E43-BD77-C79179DB33C2}" dt="2023-04-24T07:18:44.916" v="391"/>
        <pc:sldMkLst>
          <pc:docMk/>
          <pc:sldMk cId="2951109949" sldId="1947"/>
        </pc:sldMkLst>
      </pc:sldChg>
      <pc:sldChg chg="add">
        <pc:chgData name="Aurelien Domont" userId="6da7715ce44349b3" providerId="LiveId" clId="{A73B58FF-7F47-4E43-BD77-C79179DB33C2}" dt="2023-04-24T07:18:44.916" v="391"/>
        <pc:sldMkLst>
          <pc:docMk/>
          <pc:sldMk cId="2354555380" sldId="1948"/>
        </pc:sldMkLst>
      </pc:sldChg>
      <pc:sldChg chg="add">
        <pc:chgData name="Aurelien Domont" userId="6da7715ce44349b3" providerId="LiveId" clId="{A73B58FF-7F47-4E43-BD77-C79179DB33C2}" dt="2023-04-24T07:18:44.916" v="391"/>
        <pc:sldMkLst>
          <pc:docMk/>
          <pc:sldMk cId="1560395071" sldId="1949"/>
        </pc:sldMkLst>
      </pc:sldChg>
      <pc:sldChg chg="add">
        <pc:chgData name="Aurelien Domont" userId="6da7715ce44349b3" providerId="LiveId" clId="{A73B58FF-7F47-4E43-BD77-C79179DB33C2}" dt="2023-04-24T07:18:44.916" v="391"/>
        <pc:sldMkLst>
          <pc:docMk/>
          <pc:sldMk cId="819183303" sldId="1950"/>
        </pc:sldMkLst>
      </pc:sldChg>
      <pc:sldChg chg="add">
        <pc:chgData name="Aurelien Domont" userId="6da7715ce44349b3" providerId="LiveId" clId="{A73B58FF-7F47-4E43-BD77-C79179DB33C2}" dt="2023-04-24T07:18:44.916" v="391"/>
        <pc:sldMkLst>
          <pc:docMk/>
          <pc:sldMk cId="3651418742" sldId="1951"/>
        </pc:sldMkLst>
      </pc:sldChg>
      <pc:sldChg chg="del">
        <pc:chgData name="Aurelien Domont" userId="6da7715ce44349b3" providerId="LiveId" clId="{A73B58FF-7F47-4E43-BD77-C79179DB33C2}" dt="2023-04-27T01:53:27.816" v="919" actId="47"/>
        <pc:sldMkLst>
          <pc:docMk/>
          <pc:sldMk cId="3938337455" sldId="2034"/>
        </pc:sldMkLst>
      </pc:sldChg>
      <pc:sldChg chg="del">
        <pc:chgData name="Aurelien Domont" userId="6da7715ce44349b3" providerId="LiveId" clId="{A73B58FF-7F47-4E43-BD77-C79179DB33C2}" dt="2023-04-27T01:53:27.816" v="919" actId="47"/>
        <pc:sldMkLst>
          <pc:docMk/>
          <pc:sldMk cId="1926619926" sldId="2147"/>
        </pc:sldMkLst>
      </pc:sldChg>
      <pc:sldChg chg="del">
        <pc:chgData name="Aurelien Domont" userId="6da7715ce44349b3" providerId="LiveId" clId="{A73B58FF-7F47-4E43-BD77-C79179DB33C2}" dt="2023-04-27T01:53:27.816" v="919" actId="47"/>
        <pc:sldMkLst>
          <pc:docMk/>
          <pc:sldMk cId="1209091634" sldId="2192"/>
        </pc:sldMkLst>
      </pc:sldChg>
      <pc:sldChg chg="add">
        <pc:chgData name="Aurelien Domont" userId="6da7715ce44349b3" providerId="LiveId" clId="{A73B58FF-7F47-4E43-BD77-C79179DB33C2}" dt="2023-05-03T06:35:24.359" v="20609"/>
        <pc:sldMkLst>
          <pc:docMk/>
          <pc:sldMk cId="1787253263" sldId="2213"/>
        </pc:sldMkLst>
      </pc:sldChg>
      <pc:sldChg chg="del">
        <pc:chgData name="Aurelien Domont" userId="6da7715ce44349b3" providerId="LiveId" clId="{A73B58FF-7F47-4E43-BD77-C79179DB33C2}" dt="2023-04-27T01:53:27.816" v="919" actId="47"/>
        <pc:sldMkLst>
          <pc:docMk/>
          <pc:sldMk cId="1203735008" sldId="2233"/>
        </pc:sldMkLst>
      </pc:sldChg>
      <pc:sldChg chg="del">
        <pc:chgData name="Aurelien Domont" userId="6da7715ce44349b3" providerId="LiveId" clId="{A73B58FF-7F47-4E43-BD77-C79179DB33C2}" dt="2023-04-27T01:53:27.816" v="919" actId="47"/>
        <pc:sldMkLst>
          <pc:docMk/>
          <pc:sldMk cId="1534399825" sldId="2240"/>
        </pc:sldMkLst>
      </pc:sldChg>
      <pc:sldChg chg="del">
        <pc:chgData name="Aurelien Domont" userId="6da7715ce44349b3" providerId="LiveId" clId="{A73B58FF-7F47-4E43-BD77-C79179DB33C2}" dt="2023-04-27T01:53:27.816" v="919" actId="47"/>
        <pc:sldMkLst>
          <pc:docMk/>
          <pc:sldMk cId="2995647837" sldId="2340"/>
        </pc:sldMkLst>
      </pc:sldChg>
      <pc:sldChg chg="del">
        <pc:chgData name="Aurelien Domont" userId="6da7715ce44349b3" providerId="LiveId" clId="{A73B58FF-7F47-4E43-BD77-C79179DB33C2}" dt="2023-04-27T01:53:27.816" v="919" actId="47"/>
        <pc:sldMkLst>
          <pc:docMk/>
          <pc:sldMk cId="3988936821" sldId="2403"/>
        </pc:sldMkLst>
      </pc:sldChg>
      <pc:sldChg chg="del">
        <pc:chgData name="Aurelien Domont" userId="6da7715ce44349b3" providerId="LiveId" clId="{A73B58FF-7F47-4E43-BD77-C79179DB33C2}" dt="2023-04-27T01:53:27.816" v="919" actId="47"/>
        <pc:sldMkLst>
          <pc:docMk/>
          <pc:sldMk cId="2071212216" sldId="2404"/>
        </pc:sldMkLst>
      </pc:sldChg>
      <pc:sldChg chg="del">
        <pc:chgData name="Aurelien Domont" userId="6da7715ce44349b3" providerId="LiveId" clId="{A73B58FF-7F47-4E43-BD77-C79179DB33C2}" dt="2023-04-27T01:53:27.816" v="919" actId="47"/>
        <pc:sldMkLst>
          <pc:docMk/>
          <pc:sldMk cId="1754246506" sldId="2410"/>
        </pc:sldMkLst>
      </pc:sldChg>
      <pc:sldChg chg="del">
        <pc:chgData name="Aurelien Domont" userId="6da7715ce44349b3" providerId="LiveId" clId="{A73B58FF-7F47-4E43-BD77-C79179DB33C2}" dt="2023-04-27T01:53:27.816" v="919" actId="47"/>
        <pc:sldMkLst>
          <pc:docMk/>
          <pc:sldMk cId="4164122239" sldId="2412"/>
        </pc:sldMkLst>
      </pc:sldChg>
      <pc:sldChg chg="del">
        <pc:chgData name="Aurelien Domont" userId="6da7715ce44349b3" providerId="LiveId" clId="{A73B58FF-7F47-4E43-BD77-C79179DB33C2}" dt="2023-04-27T01:53:27.816" v="919" actId="47"/>
        <pc:sldMkLst>
          <pc:docMk/>
          <pc:sldMk cId="177328719" sldId="2413"/>
        </pc:sldMkLst>
      </pc:sldChg>
      <pc:sldChg chg="del">
        <pc:chgData name="Aurelien Domont" userId="6da7715ce44349b3" providerId="LiveId" clId="{A73B58FF-7F47-4E43-BD77-C79179DB33C2}" dt="2023-04-27T01:53:27.816" v="919" actId="47"/>
        <pc:sldMkLst>
          <pc:docMk/>
          <pc:sldMk cId="2873323927" sldId="2416"/>
        </pc:sldMkLst>
      </pc:sldChg>
      <pc:sldChg chg="del">
        <pc:chgData name="Aurelien Domont" userId="6da7715ce44349b3" providerId="LiveId" clId="{A73B58FF-7F47-4E43-BD77-C79179DB33C2}" dt="2023-04-27T01:53:27.816" v="919" actId="47"/>
        <pc:sldMkLst>
          <pc:docMk/>
          <pc:sldMk cId="3844453214" sldId="2417"/>
        </pc:sldMkLst>
      </pc:sldChg>
      <pc:sldChg chg="del">
        <pc:chgData name="Aurelien Domont" userId="6da7715ce44349b3" providerId="LiveId" clId="{A73B58FF-7F47-4E43-BD77-C79179DB33C2}" dt="2023-04-27T01:53:27.816" v="919" actId="47"/>
        <pc:sldMkLst>
          <pc:docMk/>
          <pc:sldMk cId="1073031341" sldId="2449"/>
        </pc:sldMkLst>
      </pc:sldChg>
      <pc:sldChg chg="del">
        <pc:chgData name="Aurelien Domont" userId="6da7715ce44349b3" providerId="LiveId" clId="{A73B58FF-7F47-4E43-BD77-C79179DB33C2}" dt="2023-04-27T01:53:27.816" v="919" actId="47"/>
        <pc:sldMkLst>
          <pc:docMk/>
          <pc:sldMk cId="1815912057" sldId="2450"/>
        </pc:sldMkLst>
      </pc:sldChg>
      <pc:sldChg chg="del">
        <pc:chgData name="Aurelien Domont" userId="6da7715ce44349b3" providerId="LiveId" clId="{A73B58FF-7F47-4E43-BD77-C79179DB33C2}" dt="2023-04-27T01:53:27.816" v="919" actId="47"/>
        <pc:sldMkLst>
          <pc:docMk/>
          <pc:sldMk cId="1756636418" sldId="2486"/>
        </pc:sldMkLst>
      </pc:sldChg>
      <pc:sldChg chg="del">
        <pc:chgData name="Aurelien Domont" userId="6da7715ce44349b3" providerId="LiveId" clId="{A73B58FF-7F47-4E43-BD77-C79179DB33C2}" dt="2023-04-27T01:53:27.816" v="919" actId="47"/>
        <pc:sldMkLst>
          <pc:docMk/>
          <pc:sldMk cId="2160862108" sldId="2487"/>
        </pc:sldMkLst>
      </pc:sldChg>
      <pc:sldChg chg="del">
        <pc:chgData name="Aurelien Domont" userId="6da7715ce44349b3" providerId="LiveId" clId="{A73B58FF-7F47-4E43-BD77-C79179DB33C2}" dt="2023-04-27T01:53:27.816" v="919" actId="47"/>
        <pc:sldMkLst>
          <pc:docMk/>
          <pc:sldMk cId="1158319604" sldId="2488"/>
        </pc:sldMkLst>
      </pc:sldChg>
      <pc:sldChg chg="del">
        <pc:chgData name="Aurelien Domont" userId="6da7715ce44349b3" providerId="LiveId" clId="{A73B58FF-7F47-4E43-BD77-C79179DB33C2}" dt="2023-04-27T01:53:27.816" v="919" actId="47"/>
        <pc:sldMkLst>
          <pc:docMk/>
          <pc:sldMk cId="67415954" sldId="2489"/>
        </pc:sldMkLst>
      </pc:sldChg>
      <pc:sldChg chg="del">
        <pc:chgData name="Aurelien Domont" userId="6da7715ce44349b3" providerId="LiveId" clId="{A73B58FF-7F47-4E43-BD77-C79179DB33C2}" dt="2023-04-27T01:53:27.816" v="919" actId="47"/>
        <pc:sldMkLst>
          <pc:docMk/>
          <pc:sldMk cId="2691849695" sldId="2490"/>
        </pc:sldMkLst>
      </pc:sldChg>
      <pc:sldChg chg="del">
        <pc:chgData name="Aurelien Domont" userId="6da7715ce44349b3" providerId="LiveId" clId="{A73B58FF-7F47-4E43-BD77-C79179DB33C2}" dt="2023-04-27T01:53:27.816" v="919" actId="47"/>
        <pc:sldMkLst>
          <pc:docMk/>
          <pc:sldMk cId="1115721737" sldId="2491"/>
        </pc:sldMkLst>
      </pc:sldChg>
      <pc:sldChg chg="add del">
        <pc:chgData name="Aurelien Domont" userId="6da7715ce44349b3" providerId="LiveId" clId="{A73B58FF-7F47-4E43-BD77-C79179DB33C2}" dt="2023-04-27T02:16:15.991" v="1033" actId="47"/>
        <pc:sldMkLst>
          <pc:docMk/>
          <pc:sldMk cId="2753049151" sldId="2511"/>
        </pc:sldMkLst>
      </pc:sldChg>
      <pc:sldChg chg="add del">
        <pc:chgData name="Aurelien Domont" userId="6da7715ce44349b3" providerId="LiveId" clId="{A73B58FF-7F47-4E43-BD77-C79179DB33C2}" dt="2023-04-27T02:16:15.991" v="1033" actId="47"/>
        <pc:sldMkLst>
          <pc:docMk/>
          <pc:sldMk cId="1395698763" sldId="2512"/>
        </pc:sldMkLst>
      </pc:sldChg>
      <pc:sldChg chg="add del">
        <pc:chgData name="Aurelien Domont" userId="6da7715ce44349b3" providerId="LiveId" clId="{A73B58FF-7F47-4E43-BD77-C79179DB33C2}" dt="2023-04-27T02:16:15.991" v="1033" actId="47"/>
        <pc:sldMkLst>
          <pc:docMk/>
          <pc:sldMk cId="2218751780" sldId="2513"/>
        </pc:sldMkLst>
      </pc:sldChg>
      <pc:sldChg chg="del">
        <pc:chgData name="Aurelien Domont" userId="6da7715ce44349b3" providerId="LiveId" clId="{A73B58FF-7F47-4E43-BD77-C79179DB33C2}" dt="2023-04-27T01:53:27.816" v="919" actId="47"/>
        <pc:sldMkLst>
          <pc:docMk/>
          <pc:sldMk cId="1621361002" sldId="2517"/>
        </pc:sldMkLst>
      </pc:sldChg>
      <pc:sldChg chg="del">
        <pc:chgData name="Aurelien Domont" userId="6da7715ce44349b3" providerId="LiveId" clId="{A73B58FF-7F47-4E43-BD77-C79179DB33C2}" dt="2023-04-27T01:53:27.816" v="919" actId="47"/>
        <pc:sldMkLst>
          <pc:docMk/>
          <pc:sldMk cId="1913251889" sldId="2518"/>
        </pc:sldMkLst>
      </pc:sldChg>
      <pc:sldChg chg="del">
        <pc:chgData name="Aurelien Domont" userId="6da7715ce44349b3" providerId="LiveId" clId="{A73B58FF-7F47-4E43-BD77-C79179DB33C2}" dt="2023-04-27T01:53:27.816" v="919" actId="47"/>
        <pc:sldMkLst>
          <pc:docMk/>
          <pc:sldMk cId="4092314093" sldId="2523"/>
        </pc:sldMkLst>
      </pc:sldChg>
      <pc:sldChg chg="del">
        <pc:chgData name="Aurelien Domont" userId="6da7715ce44349b3" providerId="LiveId" clId="{A73B58FF-7F47-4E43-BD77-C79179DB33C2}" dt="2023-04-27T01:53:27.816" v="919" actId="47"/>
        <pc:sldMkLst>
          <pc:docMk/>
          <pc:sldMk cId="3391907502" sldId="2524"/>
        </pc:sldMkLst>
      </pc:sldChg>
      <pc:sldChg chg="del">
        <pc:chgData name="Aurelien Domont" userId="6da7715ce44349b3" providerId="LiveId" clId="{A73B58FF-7F47-4E43-BD77-C79179DB33C2}" dt="2023-04-27T01:53:27.816" v="919" actId="47"/>
        <pc:sldMkLst>
          <pc:docMk/>
          <pc:sldMk cId="2006761934" sldId="2525"/>
        </pc:sldMkLst>
      </pc:sldChg>
      <pc:sldChg chg="del">
        <pc:chgData name="Aurelien Domont" userId="6da7715ce44349b3" providerId="LiveId" clId="{A73B58FF-7F47-4E43-BD77-C79179DB33C2}" dt="2023-04-27T01:53:27.816" v="919" actId="47"/>
        <pc:sldMkLst>
          <pc:docMk/>
          <pc:sldMk cId="2604884544" sldId="2687"/>
        </pc:sldMkLst>
      </pc:sldChg>
      <pc:sldChg chg="del">
        <pc:chgData name="Aurelien Domont" userId="6da7715ce44349b3" providerId="LiveId" clId="{A73B58FF-7F47-4E43-BD77-C79179DB33C2}" dt="2023-04-27T01:53:27.816" v="919" actId="47"/>
        <pc:sldMkLst>
          <pc:docMk/>
          <pc:sldMk cId="3418254875" sldId="2688"/>
        </pc:sldMkLst>
      </pc:sldChg>
      <pc:sldChg chg="del">
        <pc:chgData name="Aurelien Domont" userId="6da7715ce44349b3" providerId="LiveId" clId="{A73B58FF-7F47-4E43-BD77-C79179DB33C2}" dt="2023-04-27T01:53:27.816" v="919" actId="47"/>
        <pc:sldMkLst>
          <pc:docMk/>
          <pc:sldMk cId="4236249346" sldId="2696"/>
        </pc:sldMkLst>
      </pc:sldChg>
      <pc:sldChg chg="del">
        <pc:chgData name="Aurelien Domont" userId="6da7715ce44349b3" providerId="LiveId" clId="{A73B58FF-7F47-4E43-BD77-C79179DB33C2}" dt="2023-04-27T01:53:27.816" v="919" actId="47"/>
        <pc:sldMkLst>
          <pc:docMk/>
          <pc:sldMk cId="282272003" sldId="2705"/>
        </pc:sldMkLst>
      </pc:sldChg>
      <pc:sldChg chg="del">
        <pc:chgData name="Aurelien Domont" userId="6da7715ce44349b3" providerId="LiveId" clId="{A73B58FF-7F47-4E43-BD77-C79179DB33C2}" dt="2023-04-27T01:53:27.816" v="919" actId="47"/>
        <pc:sldMkLst>
          <pc:docMk/>
          <pc:sldMk cId="3996143919" sldId="2707"/>
        </pc:sldMkLst>
      </pc:sldChg>
      <pc:sldChg chg="del">
        <pc:chgData name="Aurelien Domont" userId="6da7715ce44349b3" providerId="LiveId" clId="{A73B58FF-7F47-4E43-BD77-C79179DB33C2}" dt="2023-04-27T01:53:27.816" v="919" actId="47"/>
        <pc:sldMkLst>
          <pc:docMk/>
          <pc:sldMk cId="3499380299" sldId="2708"/>
        </pc:sldMkLst>
      </pc:sldChg>
      <pc:sldChg chg="del">
        <pc:chgData name="Aurelien Domont" userId="6da7715ce44349b3" providerId="LiveId" clId="{A73B58FF-7F47-4E43-BD77-C79179DB33C2}" dt="2023-04-27T01:53:27.816" v="919" actId="47"/>
        <pc:sldMkLst>
          <pc:docMk/>
          <pc:sldMk cId="4176215261" sldId="2709"/>
        </pc:sldMkLst>
      </pc:sldChg>
      <pc:sldChg chg="del">
        <pc:chgData name="Aurelien Domont" userId="6da7715ce44349b3" providerId="LiveId" clId="{A73B58FF-7F47-4E43-BD77-C79179DB33C2}" dt="2023-04-27T01:53:27.816" v="919" actId="47"/>
        <pc:sldMkLst>
          <pc:docMk/>
          <pc:sldMk cId="2235391812" sldId="2797"/>
        </pc:sldMkLst>
      </pc:sldChg>
      <pc:sldChg chg="del">
        <pc:chgData name="Aurelien Domont" userId="6da7715ce44349b3" providerId="LiveId" clId="{A73B58FF-7F47-4E43-BD77-C79179DB33C2}" dt="2023-04-27T01:53:27.816" v="919" actId="47"/>
        <pc:sldMkLst>
          <pc:docMk/>
          <pc:sldMk cId="880102048" sldId="2811"/>
        </pc:sldMkLst>
      </pc:sldChg>
      <pc:sldChg chg="del">
        <pc:chgData name="Aurelien Domont" userId="6da7715ce44349b3" providerId="LiveId" clId="{A73B58FF-7F47-4E43-BD77-C79179DB33C2}" dt="2023-04-27T01:53:27.816" v="919" actId="47"/>
        <pc:sldMkLst>
          <pc:docMk/>
          <pc:sldMk cId="33718065" sldId="2826"/>
        </pc:sldMkLst>
      </pc:sldChg>
      <pc:sldChg chg="del">
        <pc:chgData name="Aurelien Domont" userId="6da7715ce44349b3" providerId="LiveId" clId="{A73B58FF-7F47-4E43-BD77-C79179DB33C2}" dt="2023-04-27T01:53:27.816" v="919" actId="47"/>
        <pc:sldMkLst>
          <pc:docMk/>
          <pc:sldMk cId="392799466" sldId="2827"/>
        </pc:sldMkLst>
      </pc:sldChg>
      <pc:sldChg chg="del">
        <pc:chgData name="Aurelien Domont" userId="6da7715ce44349b3" providerId="LiveId" clId="{A73B58FF-7F47-4E43-BD77-C79179DB33C2}" dt="2023-04-27T01:53:27.816" v="919" actId="47"/>
        <pc:sldMkLst>
          <pc:docMk/>
          <pc:sldMk cId="3101696240" sldId="2866"/>
        </pc:sldMkLst>
      </pc:sldChg>
      <pc:sldChg chg="del">
        <pc:chgData name="Aurelien Domont" userId="6da7715ce44349b3" providerId="LiveId" clId="{A73B58FF-7F47-4E43-BD77-C79179DB33C2}" dt="2023-04-27T01:53:27.816" v="919" actId="47"/>
        <pc:sldMkLst>
          <pc:docMk/>
          <pc:sldMk cId="2562879692" sldId="2867"/>
        </pc:sldMkLst>
      </pc:sldChg>
      <pc:sldChg chg="del">
        <pc:chgData name="Aurelien Domont" userId="6da7715ce44349b3" providerId="LiveId" clId="{A73B58FF-7F47-4E43-BD77-C79179DB33C2}" dt="2023-04-27T01:53:27.816" v="919" actId="47"/>
        <pc:sldMkLst>
          <pc:docMk/>
          <pc:sldMk cId="366600172" sldId="2869"/>
        </pc:sldMkLst>
      </pc:sldChg>
      <pc:sldChg chg="del">
        <pc:chgData name="Aurelien Domont" userId="6da7715ce44349b3" providerId="LiveId" clId="{A73B58FF-7F47-4E43-BD77-C79179DB33C2}" dt="2023-04-27T01:53:27.816" v="919" actId="47"/>
        <pc:sldMkLst>
          <pc:docMk/>
          <pc:sldMk cId="3933103559" sldId="2885"/>
        </pc:sldMkLst>
      </pc:sldChg>
      <pc:sldChg chg="del">
        <pc:chgData name="Aurelien Domont" userId="6da7715ce44349b3" providerId="LiveId" clId="{A73B58FF-7F47-4E43-BD77-C79179DB33C2}" dt="2023-04-27T01:53:27.816" v="919" actId="47"/>
        <pc:sldMkLst>
          <pc:docMk/>
          <pc:sldMk cId="300020402" sldId="2886"/>
        </pc:sldMkLst>
      </pc:sldChg>
      <pc:sldChg chg="del">
        <pc:chgData name="Aurelien Domont" userId="6da7715ce44349b3" providerId="LiveId" clId="{A73B58FF-7F47-4E43-BD77-C79179DB33C2}" dt="2023-04-27T01:53:27.816" v="919" actId="47"/>
        <pc:sldMkLst>
          <pc:docMk/>
          <pc:sldMk cId="268471700" sldId="2887"/>
        </pc:sldMkLst>
      </pc:sldChg>
      <pc:sldChg chg="del">
        <pc:chgData name="Aurelien Domont" userId="6da7715ce44349b3" providerId="LiveId" clId="{A73B58FF-7F47-4E43-BD77-C79179DB33C2}" dt="2023-04-27T01:53:27.816" v="919" actId="47"/>
        <pc:sldMkLst>
          <pc:docMk/>
          <pc:sldMk cId="3972906035" sldId="2889"/>
        </pc:sldMkLst>
      </pc:sldChg>
      <pc:sldChg chg="addSp modSp new del mod">
        <pc:chgData name="Aurelien Domont" userId="6da7715ce44349b3" providerId="LiveId" clId="{A73B58FF-7F47-4E43-BD77-C79179DB33C2}" dt="2023-05-03T06:35:26.388" v="20610" actId="47"/>
        <pc:sldMkLst>
          <pc:docMk/>
          <pc:sldMk cId="2735313333" sldId="2890"/>
        </pc:sldMkLst>
        <pc:spChg chg="add mod">
          <ac:chgData name="Aurelien Domont" userId="6da7715ce44349b3" providerId="LiveId" clId="{A73B58FF-7F47-4E43-BD77-C79179DB33C2}" dt="2023-04-21T03:52:23.565" v="71" actId="207"/>
          <ac:spMkLst>
            <pc:docMk/>
            <pc:sldMk cId="2735313333" sldId="2890"/>
            <ac:spMk id="3" creationId="{07D1C3B3-0BD7-5838-32CB-3756CF5C2384}"/>
          </ac:spMkLst>
        </pc:spChg>
      </pc:sldChg>
      <pc:sldChg chg="addSp delSp modSp add del mod">
        <pc:chgData name="Aurelien Domont" userId="6da7715ce44349b3" providerId="LiveId" clId="{A73B58FF-7F47-4E43-BD77-C79179DB33C2}" dt="2023-04-26T04:46:22.498" v="479" actId="47"/>
        <pc:sldMkLst>
          <pc:docMk/>
          <pc:sldMk cId="98285926" sldId="2891"/>
        </pc:sldMkLst>
        <pc:spChg chg="del">
          <ac:chgData name="Aurelien Domont" userId="6da7715ce44349b3" providerId="LiveId" clId="{A73B58FF-7F47-4E43-BD77-C79179DB33C2}" dt="2023-04-21T03:53:08.941" v="79" actId="478"/>
          <ac:spMkLst>
            <pc:docMk/>
            <pc:sldMk cId="98285926" sldId="2891"/>
            <ac:spMk id="5" creationId="{3652B0D0-4619-CA01-7265-EF295462D0AB}"/>
          </ac:spMkLst>
        </pc:spChg>
        <pc:spChg chg="add mod">
          <ac:chgData name="Aurelien Domont" userId="6da7715ce44349b3" providerId="LiveId" clId="{A73B58FF-7F47-4E43-BD77-C79179DB33C2}" dt="2023-04-26T04:45:18.076" v="475"/>
          <ac:spMkLst>
            <pc:docMk/>
            <pc:sldMk cId="98285926" sldId="2891"/>
            <ac:spMk id="6" creationId="{FBCC027F-E8AC-3A30-A23C-25AED2CF8460}"/>
          </ac:spMkLst>
        </pc:spChg>
        <pc:spChg chg="add mod ord">
          <ac:chgData name="Aurelien Domont" userId="6da7715ce44349b3" providerId="LiveId" clId="{A73B58FF-7F47-4E43-BD77-C79179DB33C2}" dt="2023-04-21T04:07:56.019" v="199" actId="14100"/>
          <ac:spMkLst>
            <pc:docMk/>
            <pc:sldMk cId="98285926" sldId="2891"/>
            <ac:spMk id="7" creationId="{F9B8CCA4-580D-320D-C448-A75E3F46C430}"/>
          </ac:spMkLst>
        </pc:spChg>
        <pc:spChg chg="del">
          <ac:chgData name="Aurelien Domont" userId="6da7715ce44349b3" providerId="LiveId" clId="{A73B58FF-7F47-4E43-BD77-C79179DB33C2}" dt="2023-04-21T03:53:08.941" v="79" actId="478"/>
          <ac:spMkLst>
            <pc:docMk/>
            <pc:sldMk cId="98285926" sldId="2891"/>
            <ac:spMk id="8" creationId="{4165C724-0F42-4853-AC91-842B9A95FB6C}"/>
          </ac:spMkLst>
        </pc:spChg>
        <pc:spChg chg="add del mod">
          <ac:chgData name="Aurelien Domont" userId="6da7715ce44349b3" providerId="LiveId" clId="{A73B58FF-7F47-4E43-BD77-C79179DB33C2}" dt="2023-04-24T06:44:41.340" v="289" actId="478"/>
          <ac:spMkLst>
            <pc:docMk/>
            <pc:sldMk cId="98285926" sldId="2891"/>
            <ac:spMk id="9" creationId="{7739776C-24DC-622D-2892-B124ED8EBB8C}"/>
          </ac:spMkLst>
        </pc:spChg>
        <pc:spChg chg="mod">
          <ac:chgData name="Aurelien Domont" userId="6da7715ce44349b3" providerId="LiveId" clId="{A73B58FF-7F47-4E43-BD77-C79179DB33C2}" dt="2023-04-21T03:54:50.506" v="99" actId="20577"/>
          <ac:spMkLst>
            <pc:docMk/>
            <pc:sldMk cId="98285926" sldId="2891"/>
            <ac:spMk id="16" creationId="{6C2BB713-9637-4B9B-938F-E9768876782A}"/>
          </ac:spMkLst>
        </pc:spChg>
        <pc:picChg chg="del">
          <ac:chgData name="Aurelien Domont" userId="6da7715ce44349b3" providerId="LiveId" clId="{A73B58FF-7F47-4E43-BD77-C79179DB33C2}" dt="2023-04-21T03:53:08.941" v="79" actId="478"/>
          <ac:picMkLst>
            <pc:docMk/>
            <pc:sldMk cId="98285926" sldId="2891"/>
            <ac:picMk id="4" creationId="{6773B650-0EC0-44CA-AC74-734437AD8C3F}"/>
          </ac:picMkLst>
        </pc:picChg>
        <pc:picChg chg="del">
          <ac:chgData name="Aurelien Domont" userId="6da7715ce44349b3" providerId="LiveId" clId="{A73B58FF-7F47-4E43-BD77-C79179DB33C2}" dt="2023-04-21T03:53:08.941" v="79" actId="478"/>
          <ac:picMkLst>
            <pc:docMk/>
            <pc:sldMk cId="98285926" sldId="2891"/>
            <ac:picMk id="14" creationId="{5B754426-5C61-43CB-B563-7615286D2001}"/>
          </ac:picMkLst>
        </pc:picChg>
      </pc:sldChg>
      <pc:sldChg chg="delSp modSp add mod">
        <pc:chgData name="Aurelien Domont" userId="6da7715ce44349b3" providerId="LiveId" clId="{A73B58FF-7F47-4E43-BD77-C79179DB33C2}" dt="2023-04-26T05:14:01.770" v="865" actId="20577"/>
        <pc:sldMkLst>
          <pc:docMk/>
          <pc:sldMk cId="1474804744" sldId="2892"/>
        </pc:sldMkLst>
        <pc:spChg chg="mod">
          <ac:chgData name="Aurelien Domont" userId="6da7715ce44349b3" providerId="LiveId" clId="{A73B58FF-7F47-4E43-BD77-C79179DB33C2}" dt="2023-04-26T05:14:01.770" v="865" actId="20577"/>
          <ac:spMkLst>
            <pc:docMk/>
            <pc:sldMk cId="1474804744" sldId="2892"/>
            <ac:spMk id="4" creationId="{E2BACFE8-7471-0CCA-33B7-2A753BB5E553}"/>
          </ac:spMkLst>
        </pc:spChg>
        <pc:spChg chg="mod">
          <ac:chgData name="Aurelien Domont" userId="6da7715ce44349b3" providerId="LiveId" clId="{A73B58FF-7F47-4E43-BD77-C79179DB33C2}" dt="2023-04-26T04:45:37.032" v="476" actId="790"/>
          <ac:spMkLst>
            <pc:docMk/>
            <pc:sldMk cId="1474804744" sldId="2892"/>
            <ac:spMk id="16" creationId="{6C2BB713-9637-4B9B-938F-E9768876782A}"/>
          </ac:spMkLst>
        </pc:spChg>
        <pc:picChg chg="del">
          <ac:chgData name="Aurelien Domont" userId="6da7715ce44349b3" providerId="LiveId" clId="{A73B58FF-7F47-4E43-BD77-C79179DB33C2}" dt="2023-04-24T06:45:24.871" v="294" actId="478"/>
          <ac:picMkLst>
            <pc:docMk/>
            <pc:sldMk cId="1474804744" sldId="2892"/>
            <ac:picMk id="3074" creationId="{BD6B3C8C-1E14-DC3D-4ECF-9C3F3DBF4104}"/>
          </ac:picMkLst>
        </pc:picChg>
      </pc:sldChg>
      <pc:sldChg chg="modSp add del mod">
        <pc:chgData name="Aurelien Domont" userId="6da7715ce44349b3" providerId="LiveId" clId="{A73B58FF-7F47-4E43-BD77-C79179DB33C2}" dt="2023-05-03T06:07:50.833" v="20234" actId="47"/>
        <pc:sldMkLst>
          <pc:docMk/>
          <pc:sldMk cId="3576978605" sldId="2893"/>
        </pc:sldMkLst>
        <pc:spChg chg="mod">
          <ac:chgData name="Aurelien Domont" userId="6da7715ce44349b3" providerId="LiveId" clId="{A73B58FF-7F47-4E43-BD77-C79179DB33C2}" dt="2023-04-28T04:01:36.609" v="4204" actId="207"/>
          <ac:spMkLst>
            <pc:docMk/>
            <pc:sldMk cId="3576978605" sldId="2893"/>
            <ac:spMk id="6" creationId="{FBCC027F-E8AC-3A30-A23C-25AED2CF8460}"/>
          </ac:spMkLst>
        </pc:spChg>
      </pc:sldChg>
      <pc:sldChg chg="modSp add del mod">
        <pc:chgData name="Aurelien Domont" userId="6da7715ce44349b3" providerId="LiveId" clId="{A73B58FF-7F47-4E43-BD77-C79179DB33C2}" dt="2023-05-03T06:10:29.486" v="20262" actId="47"/>
        <pc:sldMkLst>
          <pc:docMk/>
          <pc:sldMk cId="3719114538" sldId="2894"/>
        </pc:sldMkLst>
        <pc:spChg chg="mod">
          <ac:chgData name="Aurelien Domont" userId="6da7715ce44349b3" providerId="LiveId" clId="{A73B58FF-7F47-4E43-BD77-C79179DB33C2}" dt="2023-04-28T04:01:21.042" v="4202" actId="207"/>
          <ac:spMkLst>
            <pc:docMk/>
            <pc:sldMk cId="3719114538" sldId="2894"/>
            <ac:spMk id="6" creationId="{FBCC027F-E8AC-3A30-A23C-25AED2CF8460}"/>
          </ac:spMkLst>
        </pc:spChg>
      </pc:sldChg>
      <pc:sldChg chg="addSp delSp modSp add mod">
        <pc:chgData name="Aurelien Domont" userId="6da7715ce44349b3" providerId="LiveId" clId="{A73B58FF-7F47-4E43-BD77-C79179DB33C2}" dt="2023-05-03T06:07:42.634" v="20232" actId="478"/>
        <pc:sldMkLst>
          <pc:docMk/>
          <pc:sldMk cId="1019675408" sldId="2895"/>
        </pc:sldMkLst>
        <pc:spChg chg="add del mod">
          <ac:chgData name="Aurelien Domont" userId="6da7715ce44349b3" providerId="LiveId" clId="{A73B58FF-7F47-4E43-BD77-C79179DB33C2}" dt="2023-05-03T06:07:42.634" v="20232" actId="478"/>
          <ac:spMkLst>
            <pc:docMk/>
            <pc:sldMk cId="1019675408" sldId="2895"/>
            <ac:spMk id="4" creationId="{821BEFB4-94C3-B2B0-496D-E5DAAEEB250D}"/>
          </ac:spMkLst>
        </pc:spChg>
        <pc:spChg chg="add del mod">
          <ac:chgData name="Aurelien Domont" userId="6da7715ce44349b3" providerId="LiveId" clId="{A73B58FF-7F47-4E43-BD77-C79179DB33C2}" dt="2023-04-28T06:26:52.197" v="5182" actId="478"/>
          <ac:spMkLst>
            <pc:docMk/>
            <pc:sldMk cId="1019675408" sldId="2895"/>
            <ac:spMk id="5" creationId="{0E8844FA-3B9E-72EE-3CE3-23CF9761B6EE}"/>
          </ac:spMkLst>
        </pc:spChg>
        <pc:spChg chg="mod">
          <ac:chgData name="Aurelien Domont" userId="6da7715ce44349b3" providerId="LiveId" clId="{A73B58FF-7F47-4E43-BD77-C79179DB33C2}" dt="2023-05-03T06:07:14.609" v="20181" actId="20577"/>
          <ac:spMkLst>
            <pc:docMk/>
            <pc:sldMk cId="1019675408" sldId="2895"/>
            <ac:spMk id="6" creationId="{FBCC027F-E8AC-3A30-A23C-25AED2CF8460}"/>
          </ac:spMkLst>
        </pc:spChg>
        <pc:spChg chg="mod">
          <ac:chgData name="Aurelien Domont" userId="6da7715ce44349b3" providerId="LiveId" clId="{A73B58FF-7F47-4E43-BD77-C79179DB33C2}" dt="2023-05-03T06:07:27.157" v="20231" actId="14100"/>
          <ac:spMkLst>
            <pc:docMk/>
            <pc:sldMk cId="1019675408" sldId="2895"/>
            <ac:spMk id="7" creationId="{F9B8CCA4-580D-320D-C448-A75E3F46C430}"/>
          </ac:spMkLst>
        </pc:spChg>
        <pc:spChg chg="add del mod">
          <ac:chgData name="Aurelien Domont" userId="6da7715ce44349b3" providerId="LiveId" clId="{A73B58FF-7F47-4E43-BD77-C79179DB33C2}" dt="2023-05-01T06:45:23.082" v="5502" actId="478"/>
          <ac:spMkLst>
            <pc:docMk/>
            <pc:sldMk cId="1019675408" sldId="2895"/>
            <ac:spMk id="8" creationId="{75D07789-3F8C-3E3E-7A14-FFA83F476824}"/>
          </ac:spMkLst>
        </pc:spChg>
      </pc:sldChg>
      <pc:sldChg chg="addSp delSp modSp add mod">
        <pc:chgData name="Aurelien Domont" userId="6da7715ce44349b3" providerId="LiveId" clId="{A73B58FF-7F47-4E43-BD77-C79179DB33C2}" dt="2023-04-26T05:03:40.142" v="853" actId="20577"/>
        <pc:sldMkLst>
          <pc:docMk/>
          <pc:sldMk cId="1695698309" sldId="2896"/>
        </pc:sldMkLst>
        <pc:spChg chg="add mod">
          <ac:chgData name="Aurelien Domont" userId="6da7715ce44349b3" providerId="LiveId" clId="{A73B58FF-7F47-4E43-BD77-C79179DB33C2}" dt="2023-04-26T05:03:40.142" v="853" actId="20577"/>
          <ac:spMkLst>
            <pc:docMk/>
            <pc:sldMk cId="1695698309" sldId="2896"/>
            <ac:spMk id="2" creationId="{BC9E3190-3241-3E5B-8B6C-AF42B190092C}"/>
          </ac:spMkLst>
        </pc:spChg>
        <pc:spChg chg="del">
          <ac:chgData name="Aurelien Domont" userId="6da7715ce44349b3" providerId="LiveId" clId="{A73B58FF-7F47-4E43-BD77-C79179DB33C2}" dt="2023-04-26T04:47:46.063" v="485" actId="478"/>
          <ac:spMkLst>
            <pc:docMk/>
            <pc:sldMk cId="1695698309" sldId="2896"/>
            <ac:spMk id="4" creationId="{E2BACFE8-7471-0CCA-33B7-2A753BB5E553}"/>
          </ac:spMkLst>
        </pc:spChg>
        <pc:spChg chg="mod">
          <ac:chgData name="Aurelien Domont" userId="6da7715ce44349b3" providerId="LiveId" clId="{A73B58FF-7F47-4E43-BD77-C79179DB33C2}" dt="2023-04-26T04:54:56" v="623" actId="33524"/>
          <ac:spMkLst>
            <pc:docMk/>
            <pc:sldMk cId="1695698309" sldId="2896"/>
            <ac:spMk id="16" creationId="{6C2BB713-9637-4B9B-938F-E9768876782A}"/>
          </ac:spMkLst>
        </pc:spChg>
      </pc:sldChg>
      <pc:sldChg chg="modSp add del mod">
        <pc:chgData name="Aurelien Domont" userId="6da7715ce44349b3" providerId="LiveId" clId="{A73B58FF-7F47-4E43-BD77-C79179DB33C2}" dt="2023-05-03T06:08:14.340" v="20242" actId="47"/>
        <pc:sldMkLst>
          <pc:docMk/>
          <pc:sldMk cId="1477461055" sldId="2897"/>
        </pc:sldMkLst>
        <pc:spChg chg="mod">
          <ac:chgData name="Aurelien Domont" userId="6da7715ce44349b3" providerId="LiveId" clId="{A73B58FF-7F47-4E43-BD77-C79179DB33C2}" dt="2023-04-28T04:01:40.036" v="4205" actId="207"/>
          <ac:spMkLst>
            <pc:docMk/>
            <pc:sldMk cId="1477461055" sldId="2897"/>
            <ac:spMk id="6" creationId="{FBCC027F-E8AC-3A30-A23C-25AED2CF8460}"/>
          </ac:spMkLst>
        </pc:spChg>
      </pc:sldChg>
      <pc:sldChg chg="modSp add mod">
        <pc:chgData name="Aurelien Domont" userId="6da7715ce44349b3" providerId="LiveId" clId="{A73B58FF-7F47-4E43-BD77-C79179DB33C2}" dt="2023-04-28T00:53:30.628" v="1613" actId="20577"/>
        <pc:sldMkLst>
          <pc:docMk/>
          <pc:sldMk cId="34516568" sldId="2898"/>
        </pc:sldMkLst>
        <pc:spChg chg="mod">
          <ac:chgData name="Aurelien Domont" userId="6da7715ce44349b3" providerId="LiveId" clId="{A73B58FF-7F47-4E43-BD77-C79179DB33C2}" dt="2023-04-28T00:53:21.576" v="1611" actId="20577"/>
          <ac:spMkLst>
            <pc:docMk/>
            <pc:sldMk cId="34516568" sldId="2898"/>
            <ac:spMk id="5" creationId="{1F04C78B-D8D5-DE5C-4A52-C386B45834CF}"/>
          </ac:spMkLst>
        </pc:spChg>
        <pc:spChg chg="mod">
          <ac:chgData name="Aurelien Domont" userId="6da7715ce44349b3" providerId="LiveId" clId="{A73B58FF-7F47-4E43-BD77-C79179DB33C2}" dt="2023-04-28T00:53:30.628" v="1613" actId="20577"/>
          <ac:spMkLst>
            <pc:docMk/>
            <pc:sldMk cId="34516568" sldId="2898"/>
            <ac:spMk id="16" creationId="{6C2BB713-9637-4B9B-938F-E9768876782A}"/>
          </ac:spMkLst>
        </pc:spChg>
      </pc:sldChg>
      <pc:sldChg chg="add del">
        <pc:chgData name="Aurelien Domont" userId="6da7715ce44349b3" providerId="LiveId" clId="{A73B58FF-7F47-4E43-BD77-C79179DB33C2}" dt="2023-04-27T02:16:15.991" v="1033" actId="47"/>
        <pc:sldMkLst>
          <pc:docMk/>
          <pc:sldMk cId="2302226316" sldId="2898"/>
        </pc:sldMkLst>
      </pc:sldChg>
      <pc:sldChg chg="addSp delSp modSp add mod">
        <pc:chgData name="Aurelien Domont" userId="6da7715ce44349b3" providerId="LiveId" clId="{A73B58FF-7F47-4E43-BD77-C79179DB33C2}" dt="2023-04-28T01:12:32.140" v="1771" actId="20577"/>
        <pc:sldMkLst>
          <pc:docMk/>
          <pc:sldMk cId="3366508151" sldId="2899"/>
        </pc:sldMkLst>
        <pc:spChg chg="add mod">
          <ac:chgData name="Aurelien Domont" userId="6da7715ce44349b3" providerId="LiveId" clId="{A73B58FF-7F47-4E43-BD77-C79179DB33C2}" dt="2023-04-28T01:12:32.140" v="1771" actId="20577"/>
          <ac:spMkLst>
            <pc:docMk/>
            <pc:sldMk cId="3366508151" sldId="2899"/>
            <ac:spMk id="2" creationId="{8968F36F-3F63-09D0-D053-3972CB3572FE}"/>
          </ac:spMkLst>
        </pc:spChg>
        <pc:spChg chg="del">
          <ac:chgData name="Aurelien Domont" userId="6da7715ce44349b3" providerId="LiveId" clId="{A73B58FF-7F47-4E43-BD77-C79179DB33C2}" dt="2023-04-28T00:54:06.369" v="1617" actId="478"/>
          <ac:spMkLst>
            <pc:docMk/>
            <pc:sldMk cId="3366508151" sldId="2899"/>
            <ac:spMk id="5" creationId="{1F04C78B-D8D5-DE5C-4A52-C386B45834CF}"/>
          </ac:spMkLst>
        </pc:spChg>
        <pc:spChg chg="add del mod">
          <ac:chgData name="Aurelien Domont" userId="6da7715ce44349b3" providerId="LiveId" clId="{A73B58FF-7F47-4E43-BD77-C79179DB33C2}" dt="2023-04-28T00:58:53.050" v="1621" actId="478"/>
          <ac:spMkLst>
            <pc:docMk/>
            <pc:sldMk cId="3366508151" sldId="2899"/>
            <ac:spMk id="7" creationId="{625DC93C-E479-F74F-6460-FC727858C253}"/>
          </ac:spMkLst>
        </pc:spChg>
        <pc:spChg chg="add del mod">
          <ac:chgData name="Aurelien Domont" userId="6da7715ce44349b3" providerId="LiveId" clId="{A73B58FF-7F47-4E43-BD77-C79179DB33C2}" dt="2023-04-28T00:58:53.050" v="1621" actId="478"/>
          <ac:spMkLst>
            <pc:docMk/>
            <pc:sldMk cId="3366508151" sldId="2899"/>
            <ac:spMk id="8" creationId="{1D360F3D-D905-261B-8BE7-78744AF23ED5}"/>
          </ac:spMkLst>
        </pc:spChg>
        <pc:spChg chg="add del mod">
          <ac:chgData name="Aurelien Domont" userId="6da7715ce44349b3" providerId="LiveId" clId="{A73B58FF-7F47-4E43-BD77-C79179DB33C2}" dt="2023-04-28T00:58:53.050" v="1621" actId="478"/>
          <ac:spMkLst>
            <pc:docMk/>
            <pc:sldMk cId="3366508151" sldId="2899"/>
            <ac:spMk id="9" creationId="{02227AC8-A09B-EBC0-B071-20A3C4250E4C}"/>
          </ac:spMkLst>
        </pc:spChg>
        <pc:spChg chg="add del mod">
          <ac:chgData name="Aurelien Domont" userId="6da7715ce44349b3" providerId="LiveId" clId="{A73B58FF-7F47-4E43-BD77-C79179DB33C2}" dt="2023-04-28T00:58:53.050" v="1621" actId="478"/>
          <ac:spMkLst>
            <pc:docMk/>
            <pc:sldMk cId="3366508151" sldId="2899"/>
            <ac:spMk id="10" creationId="{0F5608CE-9B6E-7F9E-0374-82C6D97A83B7}"/>
          </ac:spMkLst>
        </pc:spChg>
        <pc:spChg chg="add del mod">
          <ac:chgData name="Aurelien Domont" userId="6da7715ce44349b3" providerId="LiveId" clId="{A73B58FF-7F47-4E43-BD77-C79179DB33C2}" dt="2023-04-28T00:58:53.050" v="1621" actId="478"/>
          <ac:spMkLst>
            <pc:docMk/>
            <pc:sldMk cId="3366508151" sldId="2899"/>
            <ac:spMk id="11" creationId="{C26BC2F1-816B-EACC-72F9-F3665D634DA1}"/>
          </ac:spMkLst>
        </pc:spChg>
        <pc:spChg chg="add del mod">
          <ac:chgData name="Aurelien Domont" userId="6da7715ce44349b3" providerId="LiveId" clId="{A73B58FF-7F47-4E43-BD77-C79179DB33C2}" dt="2023-04-28T00:58:53.050" v="1621" actId="478"/>
          <ac:spMkLst>
            <pc:docMk/>
            <pc:sldMk cId="3366508151" sldId="2899"/>
            <ac:spMk id="12" creationId="{7DAE7395-FA5C-6E2B-525D-34F70BFCB8CF}"/>
          </ac:spMkLst>
        </pc:spChg>
        <pc:spChg chg="add del mod">
          <ac:chgData name="Aurelien Domont" userId="6da7715ce44349b3" providerId="LiveId" clId="{A73B58FF-7F47-4E43-BD77-C79179DB33C2}" dt="2023-04-28T00:58:53.050" v="1621" actId="478"/>
          <ac:spMkLst>
            <pc:docMk/>
            <pc:sldMk cId="3366508151" sldId="2899"/>
            <ac:spMk id="14" creationId="{B9B6A7F8-FE8D-2E4C-B0E5-FB61ED5ABBA7}"/>
          </ac:spMkLst>
        </pc:spChg>
        <pc:spChg chg="add del mod">
          <ac:chgData name="Aurelien Domont" userId="6da7715ce44349b3" providerId="LiveId" clId="{A73B58FF-7F47-4E43-BD77-C79179DB33C2}" dt="2023-04-28T00:58:53.050" v="1621" actId="478"/>
          <ac:spMkLst>
            <pc:docMk/>
            <pc:sldMk cId="3366508151" sldId="2899"/>
            <ac:spMk id="15" creationId="{132FB031-E40F-7CE3-DC00-ADC4A8DBCA53}"/>
          </ac:spMkLst>
        </pc:spChg>
        <pc:spChg chg="mod">
          <ac:chgData name="Aurelien Domont" userId="6da7715ce44349b3" providerId="LiveId" clId="{A73B58FF-7F47-4E43-BD77-C79179DB33C2}" dt="2023-04-28T00:53:56.312" v="1616" actId="20577"/>
          <ac:spMkLst>
            <pc:docMk/>
            <pc:sldMk cId="3366508151" sldId="2899"/>
            <ac:spMk id="16" creationId="{6C2BB713-9637-4B9B-938F-E9768876782A}"/>
          </ac:spMkLst>
        </pc:spChg>
        <pc:spChg chg="add del mod">
          <ac:chgData name="Aurelien Domont" userId="6da7715ce44349b3" providerId="LiveId" clId="{A73B58FF-7F47-4E43-BD77-C79179DB33C2}" dt="2023-04-28T00:58:53.050" v="1621" actId="478"/>
          <ac:spMkLst>
            <pc:docMk/>
            <pc:sldMk cId="3366508151" sldId="2899"/>
            <ac:spMk id="17" creationId="{422437FB-A71C-E26C-C85B-0C7A5D605B9D}"/>
          </ac:spMkLst>
        </pc:spChg>
        <pc:spChg chg="add del mod">
          <ac:chgData name="Aurelien Domont" userId="6da7715ce44349b3" providerId="LiveId" clId="{A73B58FF-7F47-4E43-BD77-C79179DB33C2}" dt="2023-04-28T00:58:53.050" v="1621" actId="478"/>
          <ac:spMkLst>
            <pc:docMk/>
            <pc:sldMk cId="3366508151" sldId="2899"/>
            <ac:spMk id="18" creationId="{D8704550-6458-AE89-6C0C-0FBC777BF870}"/>
          </ac:spMkLst>
        </pc:spChg>
        <pc:spChg chg="add del mod">
          <ac:chgData name="Aurelien Domont" userId="6da7715ce44349b3" providerId="LiveId" clId="{A73B58FF-7F47-4E43-BD77-C79179DB33C2}" dt="2023-04-28T00:58:53.050" v="1621" actId="478"/>
          <ac:spMkLst>
            <pc:docMk/>
            <pc:sldMk cId="3366508151" sldId="2899"/>
            <ac:spMk id="19" creationId="{86D686A5-E756-7011-8E53-6E01639EBA98}"/>
          </ac:spMkLst>
        </pc:spChg>
        <pc:spChg chg="add del mod">
          <ac:chgData name="Aurelien Domont" userId="6da7715ce44349b3" providerId="LiveId" clId="{A73B58FF-7F47-4E43-BD77-C79179DB33C2}" dt="2023-04-28T00:58:53.050" v="1621" actId="478"/>
          <ac:spMkLst>
            <pc:docMk/>
            <pc:sldMk cId="3366508151" sldId="2899"/>
            <ac:spMk id="20" creationId="{53CB59A0-F177-D289-20EF-F75613035B98}"/>
          </ac:spMkLst>
        </pc:spChg>
        <pc:spChg chg="add del mod">
          <ac:chgData name="Aurelien Domont" userId="6da7715ce44349b3" providerId="LiveId" clId="{A73B58FF-7F47-4E43-BD77-C79179DB33C2}" dt="2023-04-28T00:58:53.050" v="1621" actId="478"/>
          <ac:spMkLst>
            <pc:docMk/>
            <pc:sldMk cId="3366508151" sldId="2899"/>
            <ac:spMk id="21" creationId="{D37AB0C7-8AC8-ABB5-079B-82C8CE711F80}"/>
          </ac:spMkLst>
        </pc:spChg>
        <pc:spChg chg="add del mod">
          <ac:chgData name="Aurelien Domont" userId="6da7715ce44349b3" providerId="LiveId" clId="{A73B58FF-7F47-4E43-BD77-C79179DB33C2}" dt="2023-04-28T00:58:53.050" v="1621" actId="478"/>
          <ac:spMkLst>
            <pc:docMk/>
            <pc:sldMk cId="3366508151" sldId="2899"/>
            <ac:spMk id="22" creationId="{BFC59636-9840-C401-A577-291BA26CC351}"/>
          </ac:spMkLst>
        </pc:spChg>
        <pc:spChg chg="add del mod">
          <ac:chgData name="Aurelien Domont" userId="6da7715ce44349b3" providerId="LiveId" clId="{A73B58FF-7F47-4E43-BD77-C79179DB33C2}" dt="2023-04-28T00:58:53.050" v="1621" actId="478"/>
          <ac:spMkLst>
            <pc:docMk/>
            <pc:sldMk cId="3366508151" sldId="2899"/>
            <ac:spMk id="23" creationId="{2C06425A-7AE8-5BBD-D6D1-5E57EFF73C6F}"/>
          </ac:spMkLst>
        </pc:spChg>
        <pc:spChg chg="add del mod">
          <ac:chgData name="Aurelien Domont" userId="6da7715ce44349b3" providerId="LiveId" clId="{A73B58FF-7F47-4E43-BD77-C79179DB33C2}" dt="2023-04-28T00:58:53.050" v="1621" actId="478"/>
          <ac:spMkLst>
            <pc:docMk/>
            <pc:sldMk cId="3366508151" sldId="2899"/>
            <ac:spMk id="24" creationId="{014895D4-2E1D-DA51-0CF0-C19C1AEE3270}"/>
          </ac:spMkLst>
        </pc:spChg>
        <pc:spChg chg="add del mod">
          <ac:chgData name="Aurelien Domont" userId="6da7715ce44349b3" providerId="LiveId" clId="{A73B58FF-7F47-4E43-BD77-C79179DB33C2}" dt="2023-04-28T00:58:53.050" v="1621" actId="478"/>
          <ac:spMkLst>
            <pc:docMk/>
            <pc:sldMk cId="3366508151" sldId="2899"/>
            <ac:spMk id="25" creationId="{0A4E254E-852E-B135-A97E-6E26F2A49556}"/>
          </ac:spMkLst>
        </pc:spChg>
        <pc:spChg chg="add del mod">
          <ac:chgData name="Aurelien Domont" userId="6da7715ce44349b3" providerId="LiveId" clId="{A73B58FF-7F47-4E43-BD77-C79179DB33C2}" dt="2023-04-28T00:58:53.050" v="1621" actId="478"/>
          <ac:spMkLst>
            <pc:docMk/>
            <pc:sldMk cId="3366508151" sldId="2899"/>
            <ac:spMk id="26" creationId="{6BAD0909-47DA-B756-909F-A047486E8890}"/>
          </ac:spMkLst>
        </pc:spChg>
        <pc:spChg chg="mod">
          <ac:chgData name="Aurelien Domont" userId="6da7715ce44349b3" providerId="LiveId" clId="{A73B58FF-7F47-4E43-BD77-C79179DB33C2}" dt="2023-04-28T00:57:29.582" v="1620"/>
          <ac:spMkLst>
            <pc:docMk/>
            <pc:sldMk cId="3366508151" sldId="2899"/>
            <ac:spMk id="38" creationId="{16075DDB-3C42-FFC1-2231-349E3DA65160}"/>
          </ac:spMkLst>
        </pc:spChg>
        <pc:spChg chg="mod">
          <ac:chgData name="Aurelien Domont" userId="6da7715ce44349b3" providerId="LiveId" clId="{A73B58FF-7F47-4E43-BD77-C79179DB33C2}" dt="2023-04-28T00:57:29.582" v="1620"/>
          <ac:spMkLst>
            <pc:docMk/>
            <pc:sldMk cId="3366508151" sldId="2899"/>
            <ac:spMk id="42" creationId="{9C6C8040-138E-1485-CB18-832F86B7BC83}"/>
          </ac:spMkLst>
        </pc:spChg>
        <pc:spChg chg="mod">
          <ac:chgData name="Aurelien Domont" userId="6da7715ce44349b3" providerId="LiveId" clId="{A73B58FF-7F47-4E43-BD77-C79179DB33C2}" dt="2023-04-28T00:57:29.582" v="1620"/>
          <ac:spMkLst>
            <pc:docMk/>
            <pc:sldMk cId="3366508151" sldId="2899"/>
            <ac:spMk id="43" creationId="{8F1A1B1F-DA9E-963D-0751-F82254E1C226}"/>
          </ac:spMkLst>
        </pc:spChg>
        <pc:spChg chg="mod">
          <ac:chgData name="Aurelien Domont" userId="6da7715ce44349b3" providerId="LiveId" clId="{A73B58FF-7F47-4E43-BD77-C79179DB33C2}" dt="2023-04-28T00:57:29.582" v="1620"/>
          <ac:spMkLst>
            <pc:docMk/>
            <pc:sldMk cId="3366508151" sldId="2899"/>
            <ac:spMk id="47" creationId="{4E4B1ECC-92FD-C080-2288-251378F6DEAC}"/>
          </ac:spMkLst>
        </pc:spChg>
        <pc:spChg chg="mod">
          <ac:chgData name="Aurelien Domont" userId="6da7715ce44349b3" providerId="LiveId" clId="{A73B58FF-7F47-4E43-BD77-C79179DB33C2}" dt="2023-04-28T00:57:29.582" v="1620"/>
          <ac:spMkLst>
            <pc:docMk/>
            <pc:sldMk cId="3366508151" sldId="2899"/>
            <ac:spMk id="48" creationId="{0850B987-E02C-CF8C-EAF8-EBB32600C625}"/>
          </ac:spMkLst>
        </pc:spChg>
        <pc:grpChg chg="add del mod">
          <ac:chgData name="Aurelien Domont" userId="6da7715ce44349b3" providerId="LiveId" clId="{A73B58FF-7F47-4E43-BD77-C79179DB33C2}" dt="2023-04-28T00:58:53.050" v="1621" actId="478"/>
          <ac:grpSpMkLst>
            <pc:docMk/>
            <pc:sldMk cId="3366508151" sldId="2899"/>
            <ac:grpSpMk id="27" creationId="{9DAD0595-AB2F-C091-FA1E-8007C9061A27}"/>
          </ac:grpSpMkLst>
        </pc:grpChg>
        <pc:grpChg chg="add del mod">
          <ac:chgData name="Aurelien Domont" userId="6da7715ce44349b3" providerId="LiveId" clId="{A73B58FF-7F47-4E43-BD77-C79179DB33C2}" dt="2023-04-28T00:58:53.050" v="1621" actId="478"/>
          <ac:grpSpMkLst>
            <pc:docMk/>
            <pc:sldMk cId="3366508151" sldId="2899"/>
            <ac:grpSpMk id="31" creationId="{28DA81C6-1500-89C6-9772-AA68AEFFE438}"/>
          </ac:grpSpMkLst>
        </pc:grpChg>
        <pc:grpChg chg="add del mod">
          <ac:chgData name="Aurelien Domont" userId="6da7715ce44349b3" providerId="LiveId" clId="{A73B58FF-7F47-4E43-BD77-C79179DB33C2}" dt="2023-04-28T00:58:53.050" v="1621" actId="478"/>
          <ac:grpSpMkLst>
            <pc:docMk/>
            <pc:sldMk cId="3366508151" sldId="2899"/>
            <ac:grpSpMk id="35" creationId="{1D41493C-C6EB-C359-2025-90688148C683}"/>
          </ac:grpSpMkLst>
        </pc:grpChg>
        <pc:grpChg chg="add del mod">
          <ac:chgData name="Aurelien Domont" userId="6da7715ce44349b3" providerId="LiveId" clId="{A73B58FF-7F47-4E43-BD77-C79179DB33C2}" dt="2023-04-28T00:58:53.050" v="1621" actId="478"/>
          <ac:grpSpMkLst>
            <pc:docMk/>
            <pc:sldMk cId="3366508151" sldId="2899"/>
            <ac:grpSpMk id="39" creationId="{77A7B051-7A77-56EE-0BF8-C96FA715877E}"/>
          </ac:grpSpMkLst>
        </pc:grpChg>
        <pc:grpChg chg="add del mod">
          <ac:chgData name="Aurelien Domont" userId="6da7715ce44349b3" providerId="LiveId" clId="{A73B58FF-7F47-4E43-BD77-C79179DB33C2}" dt="2023-04-28T00:58:53.050" v="1621" actId="478"/>
          <ac:grpSpMkLst>
            <pc:docMk/>
            <pc:sldMk cId="3366508151" sldId="2899"/>
            <ac:grpSpMk id="44" creationId="{BD93DF27-E241-058F-2447-0D20D55B65D7}"/>
          </ac:grpSpMkLst>
        </pc:grpChg>
        <pc:graphicFrameChg chg="add del mod">
          <ac:chgData name="Aurelien Domont" userId="6da7715ce44349b3" providerId="LiveId" clId="{A73B58FF-7F47-4E43-BD77-C79179DB33C2}" dt="2023-04-28T01:08:07.643" v="1700" actId="478"/>
          <ac:graphicFrameMkLst>
            <pc:docMk/>
            <pc:sldMk cId="3366508151" sldId="2899"/>
            <ac:graphicFrameMk id="6" creationId="{1FD4750F-2B93-52BE-8343-D53DD60A917E}"/>
          </ac:graphicFrameMkLst>
        </pc:graphicFrameChg>
        <pc:graphicFrameChg chg="add del">
          <ac:chgData name="Aurelien Domont" userId="6da7715ce44349b3" providerId="LiveId" clId="{A73B58FF-7F47-4E43-BD77-C79179DB33C2}" dt="2023-04-28T00:54:59.955" v="1619" actId="478"/>
          <ac:graphicFrameMkLst>
            <pc:docMk/>
            <pc:sldMk cId="3366508151" sldId="2899"/>
            <ac:graphicFrameMk id="6" creationId="{5283B382-A710-62B3-8D93-3D4A11C0A2A0}"/>
          </ac:graphicFrameMkLst>
        </pc:graphicFrameChg>
        <pc:graphicFrameChg chg="add mod">
          <ac:chgData name="Aurelien Domont" userId="6da7715ce44349b3" providerId="LiveId" clId="{A73B58FF-7F47-4E43-BD77-C79179DB33C2}" dt="2023-04-28T01:11:36.770" v="1748"/>
          <ac:graphicFrameMkLst>
            <pc:docMk/>
            <pc:sldMk cId="3366508151" sldId="2899"/>
            <ac:graphicFrameMk id="52" creationId="{9E45C824-B5E6-B2B9-5F54-76B1687CE78E}"/>
          </ac:graphicFrameMkLst>
        </pc:graphicFrameChg>
        <pc:picChg chg="add del mod">
          <ac:chgData name="Aurelien Domont" userId="6da7715ce44349b3" providerId="LiveId" clId="{A73B58FF-7F47-4E43-BD77-C79179DB33C2}" dt="2023-04-28T00:58:53.050" v="1621" actId="478"/>
          <ac:picMkLst>
            <pc:docMk/>
            <pc:sldMk cId="3366508151" sldId="2899"/>
            <ac:picMk id="49" creationId="{A1213371-7A55-EDFC-20E0-5EACE7A557E4}"/>
          </ac:picMkLst>
        </pc:picChg>
        <pc:cxnChg chg="mod">
          <ac:chgData name="Aurelien Domont" userId="6da7715ce44349b3" providerId="LiveId" clId="{A73B58FF-7F47-4E43-BD77-C79179DB33C2}" dt="2023-04-28T00:57:29.582" v="1620"/>
          <ac:cxnSpMkLst>
            <pc:docMk/>
            <pc:sldMk cId="3366508151" sldId="2899"/>
            <ac:cxnSpMk id="28" creationId="{B1071926-71BD-CA55-4F16-7F33F17B7876}"/>
          </ac:cxnSpMkLst>
        </pc:cxnChg>
        <pc:cxnChg chg="mod">
          <ac:chgData name="Aurelien Domont" userId="6da7715ce44349b3" providerId="LiveId" clId="{A73B58FF-7F47-4E43-BD77-C79179DB33C2}" dt="2023-04-28T00:57:29.582" v="1620"/>
          <ac:cxnSpMkLst>
            <pc:docMk/>
            <pc:sldMk cId="3366508151" sldId="2899"/>
            <ac:cxnSpMk id="29" creationId="{E67E3386-B699-9AE9-98D5-93A91D49BB43}"/>
          </ac:cxnSpMkLst>
        </pc:cxnChg>
        <pc:cxnChg chg="mod">
          <ac:chgData name="Aurelien Domont" userId="6da7715ce44349b3" providerId="LiveId" clId="{A73B58FF-7F47-4E43-BD77-C79179DB33C2}" dt="2023-04-28T00:57:29.582" v="1620"/>
          <ac:cxnSpMkLst>
            <pc:docMk/>
            <pc:sldMk cId="3366508151" sldId="2899"/>
            <ac:cxnSpMk id="30" creationId="{F50D108F-D8C0-50F5-9ECD-CE3DCDE9CC2F}"/>
          </ac:cxnSpMkLst>
        </pc:cxnChg>
        <pc:cxnChg chg="mod">
          <ac:chgData name="Aurelien Domont" userId="6da7715ce44349b3" providerId="LiveId" clId="{A73B58FF-7F47-4E43-BD77-C79179DB33C2}" dt="2023-04-28T00:57:29.582" v="1620"/>
          <ac:cxnSpMkLst>
            <pc:docMk/>
            <pc:sldMk cId="3366508151" sldId="2899"/>
            <ac:cxnSpMk id="32" creationId="{333E8EFA-4AF3-4801-9A76-C9CC08A161AF}"/>
          </ac:cxnSpMkLst>
        </pc:cxnChg>
        <pc:cxnChg chg="mod">
          <ac:chgData name="Aurelien Domont" userId="6da7715ce44349b3" providerId="LiveId" clId="{A73B58FF-7F47-4E43-BD77-C79179DB33C2}" dt="2023-04-28T00:57:29.582" v="1620"/>
          <ac:cxnSpMkLst>
            <pc:docMk/>
            <pc:sldMk cId="3366508151" sldId="2899"/>
            <ac:cxnSpMk id="33" creationId="{52A87E29-C599-2040-A45D-83A51F5F12F4}"/>
          </ac:cxnSpMkLst>
        </pc:cxnChg>
        <pc:cxnChg chg="mod">
          <ac:chgData name="Aurelien Domont" userId="6da7715ce44349b3" providerId="LiveId" clId="{A73B58FF-7F47-4E43-BD77-C79179DB33C2}" dt="2023-04-28T00:57:29.582" v="1620"/>
          <ac:cxnSpMkLst>
            <pc:docMk/>
            <pc:sldMk cId="3366508151" sldId="2899"/>
            <ac:cxnSpMk id="34" creationId="{7B6EC492-5EF5-9C0D-50E9-2A67D57BF445}"/>
          </ac:cxnSpMkLst>
        </pc:cxnChg>
        <pc:cxnChg chg="mod">
          <ac:chgData name="Aurelien Domont" userId="6da7715ce44349b3" providerId="LiveId" clId="{A73B58FF-7F47-4E43-BD77-C79179DB33C2}" dt="2023-04-28T00:57:29.582" v="1620"/>
          <ac:cxnSpMkLst>
            <pc:docMk/>
            <pc:sldMk cId="3366508151" sldId="2899"/>
            <ac:cxnSpMk id="36" creationId="{4978FA1F-29B8-13AA-F49C-11104EB235F0}"/>
          </ac:cxnSpMkLst>
        </pc:cxnChg>
        <pc:cxnChg chg="mod">
          <ac:chgData name="Aurelien Domont" userId="6da7715ce44349b3" providerId="LiveId" clId="{A73B58FF-7F47-4E43-BD77-C79179DB33C2}" dt="2023-04-28T00:57:29.582" v="1620"/>
          <ac:cxnSpMkLst>
            <pc:docMk/>
            <pc:sldMk cId="3366508151" sldId="2899"/>
            <ac:cxnSpMk id="37" creationId="{3D549799-0287-197C-F0A4-297B8C18C882}"/>
          </ac:cxnSpMkLst>
        </pc:cxnChg>
        <pc:cxnChg chg="mod">
          <ac:chgData name="Aurelien Domont" userId="6da7715ce44349b3" providerId="LiveId" clId="{A73B58FF-7F47-4E43-BD77-C79179DB33C2}" dt="2023-04-28T00:57:29.582" v="1620"/>
          <ac:cxnSpMkLst>
            <pc:docMk/>
            <pc:sldMk cId="3366508151" sldId="2899"/>
            <ac:cxnSpMk id="40" creationId="{B28238D7-43F2-0415-5727-82B0E46A9CF1}"/>
          </ac:cxnSpMkLst>
        </pc:cxnChg>
        <pc:cxnChg chg="mod">
          <ac:chgData name="Aurelien Domont" userId="6da7715ce44349b3" providerId="LiveId" clId="{A73B58FF-7F47-4E43-BD77-C79179DB33C2}" dt="2023-04-28T00:57:29.582" v="1620"/>
          <ac:cxnSpMkLst>
            <pc:docMk/>
            <pc:sldMk cId="3366508151" sldId="2899"/>
            <ac:cxnSpMk id="41" creationId="{FEE0A440-3D6A-6C06-359C-4FE5CAC042BD}"/>
          </ac:cxnSpMkLst>
        </pc:cxnChg>
        <pc:cxnChg chg="mod">
          <ac:chgData name="Aurelien Domont" userId="6da7715ce44349b3" providerId="LiveId" clId="{A73B58FF-7F47-4E43-BD77-C79179DB33C2}" dt="2023-04-28T00:57:29.582" v="1620"/>
          <ac:cxnSpMkLst>
            <pc:docMk/>
            <pc:sldMk cId="3366508151" sldId="2899"/>
            <ac:cxnSpMk id="45" creationId="{A2EE75FF-39C1-6D97-6566-11C54DB6087F}"/>
          </ac:cxnSpMkLst>
        </pc:cxnChg>
        <pc:cxnChg chg="mod">
          <ac:chgData name="Aurelien Domont" userId="6da7715ce44349b3" providerId="LiveId" clId="{A73B58FF-7F47-4E43-BD77-C79179DB33C2}" dt="2023-04-28T00:57:29.582" v="1620"/>
          <ac:cxnSpMkLst>
            <pc:docMk/>
            <pc:sldMk cId="3366508151" sldId="2899"/>
            <ac:cxnSpMk id="46" creationId="{6B6809BF-77A6-C845-205A-666A3E890FA1}"/>
          </ac:cxnSpMkLst>
        </pc:cxnChg>
      </pc:sldChg>
      <pc:sldChg chg="addSp delSp modSp add mod ord">
        <pc:chgData name="Aurelien Domont" userId="6da7715ce44349b3" providerId="LiveId" clId="{A73B58FF-7F47-4E43-BD77-C79179DB33C2}" dt="2023-04-28T01:15:27.695" v="1901" actId="20577"/>
        <pc:sldMkLst>
          <pc:docMk/>
          <pc:sldMk cId="1447560951" sldId="2900"/>
        </pc:sldMkLst>
        <pc:spChg chg="add mod">
          <ac:chgData name="Aurelien Domont" userId="6da7715ce44349b3" providerId="LiveId" clId="{A73B58FF-7F47-4E43-BD77-C79179DB33C2}" dt="2023-04-28T01:15:27.695" v="1901" actId="20577"/>
          <ac:spMkLst>
            <pc:docMk/>
            <pc:sldMk cId="1447560951" sldId="2900"/>
            <ac:spMk id="2" creationId="{C365725B-C286-6828-3089-6284BEE06F70}"/>
          </ac:spMkLst>
        </pc:spChg>
        <pc:spChg chg="mod">
          <ac:chgData name="Aurelien Domont" userId="6da7715ce44349b3" providerId="LiveId" clId="{A73B58FF-7F47-4E43-BD77-C79179DB33C2}" dt="2023-04-28T01:14:51.204" v="1885" actId="1035"/>
          <ac:spMkLst>
            <pc:docMk/>
            <pc:sldMk cId="1447560951" sldId="2900"/>
            <ac:spMk id="7" creationId="{CA017BB0-8B8B-4202-924A-0AB6162F725E}"/>
          </ac:spMkLst>
        </pc:spChg>
        <pc:spChg chg="mod">
          <ac:chgData name="Aurelien Domont" userId="6da7715ce44349b3" providerId="LiveId" clId="{A73B58FF-7F47-4E43-BD77-C79179DB33C2}" dt="2023-04-28T01:14:51.204" v="1885" actId="1035"/>
          <ac:spMkLst>
            <pc:docMk/>
            <pc:sldMk cId="1447560951" sldId="2900"/>
            <ac:spMk id="8" creationId="{E7CC131E-0DA5-4677-874F-982E4C33F18A}"/>
          </ac:spMkLst>
        </pc:spChg>
        <pc:spChg chg="mod">
          <ac:chgData name="Aurelien Domont" userId="6da7715ce44349b3" providerId="LiveId" clId="{A73B58FF-7F47-4E43-BD77-C79179DB33C2}" dt="2023-04-28T01:14:51.204" v="1885" actId="1035"/>
          <ac:spMkLst>
            <pc:docMk/>
            <pc:sldMk cId="1447560951" sldId="2900"/>
            <ac:spMk id="9" creationId="{4C69F765-08F6-44DA-8FDE-9EC563595EC1}"/>
          </ac:spMkLst>
        </pc:spChg>
        <pc:spChg chg="mod">
          <ac:chgData name="Aurelien Domont" userId="6da7715ce44349b3" providerId="LiveId" clId="{A73B58FF-7F47-4E43-BD77-C79179DB33C2}" dt="2023-04-28T01:14:51.204" v="1885" actId="1035"/>
          <ac:spMkLst>
            <pc:docMk/>
            <pc:sldMk cId="1447560951" sldId="2900"/>
            <ac:spMk id="10" creationId="{C4AEDF13-BD1C-4E74-9958-E7583B14C819}"/>
          </ac:spMkLst>
        </pc:spChg>
        <pc:spChg chg="mod">
          <ac:chgData name="Aurelien Domont" userId="6da7715ce44349b3" providerId="LiveId" clId="{A73B58FF-7F47-4E43-BD77-C79179DB33C2}" dt="2023-04-28T01:14:51.204" v="1885" actId="1035"/>
          <ac:spMkLst>
            <pc:docMk/>
            <pc:sldMk cId="1447560951" sldId="2900"/>
            <ac:spMk id="15" creationId="{A5976F32-9F27-44B6-ACCA-D21958069254}"/>
          </ac:spMkLst>
        </pc:spChg>
        <pc:spChg chg="mod">
          <ac:chgData name="Aurelien Domont" userId="6da7715ce44349b3" providerId="LiveId" clId="{A73B58FF-7F47-4E43-BD77-C79179DB33C2}" dt="2023-04-28T01:14:51.204" v="1885" actId="1035"/>
          <ac:spMkLst>
            <pc:docMk/>
            <pc:sldMk cId="1447560951" sldId="2900"/>
            <ac:spMk id="17" creationId="{8721891F-349C-4A9B-AB41-1FCB61735048}"/>
          </ac:spMkLst>
        </pc:spChg>
        <pc:spChg chg="mod">
          <ac:chgData name="Aurelien Domont" userId="6da7715ce44349b3" providerId="LiveId" clId="{A73B58FF-7F47-4E43-BD77-C79179DB33C2}" dt="2023-04-28T01:14:51.204" v="1885" actId="1035"/>
          <ac:spMkLst>
            <pc:docMk/>
            <pc:sldMk cId="1447560951" sldId="2900"/>
            <ac:spMk id="20" creationId="{21C5297C-9848-4075-BA52-9FB649C05305}"/>
          </ac:spMkLst>
        </pc:spChg>
        <pc:spChg chg="mod">
          <ac:chgData name="Aurelien Domont" userId="6da7715ce44349b3" providerId="LiveId" clId="{A73B58FF-7F47-4E43-BD77-C79179DB33C2}" dt="2023-04-28T01:14:51.204" v="1885" actId="1035"/>
          <ac:spMkLst>
            <pc:docMk/>
            <pc:sldMk cId="1447560951" sldId="2900"/>
            <ac:spMk id="22" creationId="{A809B28F-562F-48F5-94AC-4E2C23397A39}"/>
          </ac:spMkLst>
        </pc:spChg>
        <pc:spChg chg="mod">
          <ac:chgData name="Aurelien Domont" userId="6da7715ce44349b3" providerId="LiveId" clId="{A73B58FF-7F47-4E43-BD77-C79179DB33C2}" dt="2023-04-28T01:14:51.204" v="1885" actId="1035"/>
          <ac:spMkLst>
            <pc:docMk/>
            <pc:sldMk cId="1447560951" sldId="2900"/>
            <ac:spMk id="23" creationId="{C0AD582C-A450-45A1-900E-19CD205BF1EE}"/>
          </ac:spMkLst>
        </pc:spChg>
        <pc:spChg chg="mod">
          <ac:chgData name="Aurelien Domont" userId="6da7715ce44349b3" providerId="LiveId" clId="{A73B58FF-7F47-4E43-BD77-C79179DB33C2}" dt="2023-04-28T01:14:51.204" v="1885" actId="1035"/>
          <ac:spMkLst>
            <pc:docMk/>
            <pc:sldMk cId="1447560951" sldId="2900"/>
            <ac:spMk id="26" creationId="{D5ADBBF7-DF91-45C2-B0B6-3FA8468C55FF}"/>
          </ac:spMkLst>
        </pc:spChg>
        <pc:spChg chg="mod">
          <ac:chgData name="Aurelien Domont" userId="6da7715ce44349b3" providerId="LiveId" clId="{A73B58FF-7F47-4E43-BD77-C79179DB33C2}" dt="2023-04-28T01:14:51.204" v="1885" actId="1035"/>
          <ac:spMkLst>
            <pc:docMk/>
            <pc:sldMk cId="1447560951" sldId="2900"/>
            <ac:spMk id="27" creationId="{D45134B3-07AB-47EB-AFE3-165714F41801}"/>
          </ac:spMkLst>
        </pc:spChg>
        <pc:spChg chg="mod">
          <ac:chgData name="Aurelien Domont" userId="6da7715ce44349b3" providerId="LiveId" clId="{A73B58FF-7F47-4E43-BD77-C79179DB33C2}" dt="2023-04-28T01:14:51.204" v="1885" actId="1035"/>
          <ac:spMkLst>
            <pc:docMk/>
            <pc:sldMk cId="1447560951" sldId="2900"/>
            <ac:spMk id="28" creationId="{89B558D5-2AD0-4AA3-9807-7212167C33FB}"/>
          </ac:spMkLst>
        </pc:spChg>
        <pc:spChg chg="mod">
          <ac:chgData name="Aurelien Domont" userId="6da7715ce44349b3" providerId="LiveId" clId="{A73B58FF-7F47-4E43-BD77-C79179DB33C2}" dt="2023-04-28T01:14:51.204" v="1885" actId="1035"/>
          <ac:spMkLst>
            <pc:docMk/>
            <pc:sldMk cId="1447560951" sldId="2900"/>
            <ac:spMk id="29" creationId="{06D83CBD-020F-4D0F-A412-0230BD6E67C1}"/>
          </ac:spMkLst>
        </pc:spChg>
        <pc:spChg chg="mod">
          <ac:chgData name="Aurelien Domont" userId="6da7715ce44349b3" providerId="LiveId" clId="{A73B58FF-7F47-4E43-BD77-C79179DB33C2}" dt="2023-04-28T01:14:51.204" v="1885" actId="1035"/>
          <ac:spMkLst>
            <pc:docMk/>
            <pc:sldMk cId="1447560951" sldId="2900"/>
            <ac:spMk id="34" creationId="{4D872EC1-F513-4FE2-84C9-6D850ABB19FD}"/>
          </ac:spMkLst>
        </pc:spChg>
        <pc:spChg chg="mod">
          <ac:chgData name="Aurelien Domont" userId="6da7715ce44349b3" providerId="LiveId" clId="{A73B58FF-7F47-4E43-BD77-C79179DB33C2}" dt="2023-04-28T01:14:51.204" v="1885" actId="1035"/>
          <ac:spMkLst>
            <pc:docMk/>
            <pc:sldMk cId="1447560951" sldId="2900"/>
            <ac:spMk id="35" creationId="{0A733587-4FEC-4E66-9956-4BD98F8E1901}"/>
          </ac:spMkLst>
        </pc:spChg>
        <pc:spChg chg="mod">
          <ac:chgData name="Aurelien Domont" userId="6da7715ce44349b3" providerId="LiveId" clId="{A73B58FF-7F47-4E43-BD77-C79179DB33C2}" dt="2023-04-28T01:14:51.204" v="1885" actId="1035"/>
          <ac:spMkLst>
            <pc:docMk/>
            <pc:sldMk cId="1447560951" sldId="2900"/>
            <ac:spMk id="36" creationId="{7C39B3BA-512E-4465-8E9D-84578D73D632}"/>
          </ac:spMkLst>
        </pc:spChg>
        <pc:spChg chg="mod">
          <ac:chgData name="Aurelien Domont" userId="6da7715ce44349b3" providerId="LiveId" clId="{A73B58FF-7F47-4E43-BD77-C79179DB33C2}" dt="2023-04-28T01:14:51.204" v="1885" actId="1035"/>
          <ac:spMkLst>
            <pc:docMk/>
            <pc:sldMk cId="1447560951" sldId="2900"/>
            <ac:spMk id="37" creationId="{6B042D62-4611-45C2-9BF2-FF60791F3320}"/>
          </ac:spMkLst>
        </pc:spChg>
        <pc:spChg chg="mod">
          <ac:chgData name="Aurelien Domont" userId="6da7715ce44349b3" providerId="LiveId" clId="{A73B58FF-7F47-4E43-BD77-C79179DB33C2}" dt="2023-04-28T01:14:51.204" v="1885" actId="1035"/>
          <ac:spMkLst>
            <pc:docMk/>
            <pc:sldMk cId="1447560951" sldId="2900"/>
            <ac:spMk id="38" creationId="{AA30FE38-38EE-4945-9569-823EB0872245}"/>
          </ac:spMkLst>
        </pc:spChg>
        <pc:spChg chg="mod">
          <ac:chgData name="Aurelien Domont" userId="6da7715ce44349b3" providerId="LiveId" clId="{A73B58FF-7F47-4E43-BD77-C79179DB33C2}" dt="2023-04-28T01:14:51.204" v="1885" actId="1035"/>
          <ac:spMkLst>
            <pc:docMk/>
            <pc:sldMk cId="1447560951" sldId="2900"/>
            <ac:spMk id="39" creationId="{AA13AF4F-97EA-489D-8A1A-5A05F600A3B5}"/>
          </ac:spMkLst>
        </pc:spChg>
        <pc:spChg chg="mod">
          <ac:chgData name="Aurelien Domont" userId="6da7715ce44349b3" providerId="LiveId" clId="{A73B58FF-7F47-4E43-BD77-C79179DB33C2}" dt="2023-04-28T01:14:51.204" v="1885" actId="1035"/>
          <ac:spMkLst>
            <pc:docMk/>
            <pc:sldMk cId="1447560951" sldId="2900"/>
            <ac:spMk id="40" creationId="{C1F738C1-5D5A-40F5-90F9-A78FFDA5DA7F}"/>
          </ac:spMkLst>
        </pc:spChg>
        <pc:spChg chg="mod">
          <ac:chgData name="Aurelien Domont" userId="6da7715ce44349b3" providerId="LiveId" clId="{A73B58FF-7F47-4E43-BD77-C79179DB33C2}" dt="2023-04-28T01:14:51.204" v="1885" actId="1035"/>
          <ac:spMkLst>
            <pc:docMk/>
            <pc:sldMk cId="1447560951" sldId="2900"/>
            <ac:spMk id="41" creationId="{D0D0FC2D-7F18-42FC-A29E-99BE35BFE72C}"/>
          </ac:spMkLst>
        </pc:spChg>
        <pc:spChg chg="mod">
          <ac:chgData name="Aurelien Domont" userId="6da7715ce44349b3" providerId="LiveId" clId="{A73B58FF-7F47-4E43-BD77-C79179DB33C2}" dt="2023-04-28T01:14:51.204" v="1885" actId="1035"/>
          <ac:spMkLst>
            <pc:docMk/>
            <pc:sldMk cId="1447560951" sldId="2900"/>
            <ac:spMk id="42" creationId="{128A7FDC-617A-422A-96CC-69B1D8678871}"/>
          </ac:spMkLst>
        </pc:spChg>
        <pc:spChg chg="mod">
          <ac:chgData name="Aurelien Domont" userId="6da7715ce44349b3" providerId="LiveId" clId="{A73B58FF-7F47-4E43-BD77-C79179DB33C2}" dt="2023-04-28T01:14:51.204" v="1885" actId="1035"/>
          <ac:spMkLst>
            <pc:docMk/>
            <pc:sldMk cId="1447560951" sldId="2900"/>
            <ac:spMk id="43" creationId="{2EE323FE-B9B8-49B5-B594-E83B82EB140B}"/>
          </ac:spMkLst>
        </pc:spChg>
        <pc:spChg chg="mod">
          <ac:chgData name="Aurelien Domont" userId="6da7715ce44349b3" providerId="LiveId" clId="{A73B58FF-7F47-4E43-BD77-C79179DB33C2}" dt="2023-04-28T01:14:51.204" v="1885" actId="1035"/>
          <ac:spMkLst>
            <pc:docMk/>
            <pc:sldMk cId="1447560951" sldId="2900"/>
            <ac:spMk id="44" creationId="{5534663B-0E2B-44EE-B0FC-0548B60F4D1E}"/>
          </ac:spMkLst>
        </pc:spChg>
        <pc:spChg chg="mod">
          <ac:chgData name="Aurelien Domont" userId="6da7715ce44349b3" providerId="LiveId" clId="{A73B58FF-7F47-4E43-BD77-C79179DB33C2}" dt="2023-04-28T01:14:51.204" v="1885" actId="1035"/>
          <ac:spMkLst>
            <pc:docMk/>
            <pc:sldMk cId="1447560951" sldId="2900"/>
            <ac:spMk id="45" creationId="{70265CFC-759F-410F-A79C-6BD8BBFDA3B2}"/>
          </ac:spMkLst>
        </pc:spChg>
        <pc:spChg chg="mod">
          <ac:chgData name="Aurelien Domont" userId="6da7715ce44349b3" providerId="LiveId" clId="{A73B58FF-7F47-4E43-BD77-C79179DB33C2}" dt="2023-04-28T01:14:51.204" v="1885" actId="1035"/>
          <ac:spMkLst>
            <pc:docMk/>
            <pc:sldMk cId="1447560951" sldId="2900"/>
            <ac:spMk id="46" creationId="{71F0CCB1-82BE-4DA0-A71B-429FA164E1FA}"/>
          </ac:spMkLst>
        </pc:spChg>
        <pc:spChg chg="mod">
          <ac:chgData name="Aurelien Domont" userId="6da7715ce44349b3" providerId="LiveId" clId="{A73B58FF-7F47-4E43-BD77-C79179DB33C2}" dt="2023-04-28T01:14:51.204" v="1885" actId="1035"/>
          <ac:spMkLst>
            <pc:docMk/>
            <pc:sldMk cId="1447560951" sldId="2900"/>
            <ac:spMk id="47" creationId="{ABEEBF97-4347-4355-9205-E2CD486D6EFD}"/>
          </ac:spMkLst>
        </pc:spChg>
        <pc:spChg chg="mod">
          <ac:chgData name="Aurelien Domont" userId="6da7715ce44349b3" providerId="LiveId" clId="{A73B58FF-7F47-4E43-BD77-C79179DB33C2}" dt="2023-04-28T01:14:51.204" v="1885" actId="1035"/>
          <ac:spMkLst>
            <pc:docMk/>
            <pc:sldMk cId="1447560951" sldId="2900"/>
            <ac:spMk id="48" creationId="{F81A11FB-2E00-4272-B48E-DF2F955808FC}"/>
          </ac:spMkLst>
        </pc:spChg>
        <pc:spChg chg="mod">
          <ac:chgData name="Aurelien Domont" userId="6da7715ce44349b3" providerId="LiveId" clId="{A73B58FF-7F47-4E43-BD77-C79179DB33C2}" dt="2023-04-28T01:14:51.204" v="1885" actId="1035"/>
          <ac:spMkLst>
            <pc:docMk/>
            <pc:sldMk cId="1447560951" sldId="2900"/>
            <ac:spMk id="49" creationId="{FDAEAA1B-8DF4-45D4-A279-1054547DBB4C}"/>
          </ac:spMkLst>
        </pc:spChg>
        <pc:spChg chg="mod">
          <ac:chgData name="Aurelien Domont" userId="6da7715ce44349b3" providerId="LiveId" clId="{A73B58FF-7F47-4E43-BD77-C79179DB33C2}" dt="2023-04-28T01:14:51.204" v="1885" actId="1035"/>
          <ac:spMkLst>
            <pc:docMk/>
            <pc:sldMk cId="1447560951" sldId="2900"/>
            <ac:spMk id="50" creationId="{AE0A1BB2-2643-4890-BABF-545AFBD6ACD9}"/>
          </ac:spMkLst>
        </pc:spChg>
        <pc:spChg chg="mod">
          <ac:chgData name="Aurelien Domont" userId="6da7715ce44349b3" providerId="LiveId" clId="{A73B58FF-7F47-4E43-BD77-C79179DB33C2}" dt="2023-04-28T01:14:51.204" v="1885" actId="1035"/>
          <ac:spMkLst>
            <pc:docMk/>
            <pc:sldMk cId="1447560951" sldId="2900"/>
            <ac:spMk id="51" creationId="{0C910F7C-3B78-432A-A468-5EC95EC90038}"/>
          </ac:spMkLst>
        </pc:spChg>
        <pc:spChg chg="mod">
          <ac:chgData name="Aurelien Domont" userId="6da7715ce44349b3" providerId="LiveId" clId="{A73B58FF-7F47-4E43-BD77-C79179DB33C2}" dt="2023-04-28T01:14:51.204" v="1885" actId="1035"/>
          <ac:spMkLst>
            <pc:docMk/>
            <pc:sldMk cId="1447560951" sldId="2900"/>
            <ac:spMk id="70" creationId="{7DA73D1C-798D-4B78-B2A0-1113F37D294C}"/>
          </ac:spMkLst>
        </pc:spChg>
        <pc:spChg chg="add del mod">
          <ac:chgData name="Aurelien Domont" userId="6da7715ce44349b3" providerId="LiveId" clId="{A73B58FF-7F47-4E43-BD77-C79179DB33C2}" dt="2023-04-28T01:13:36.711" v="1805" actId="478"/>
          <ac:spMkLst>
            <pc:docMk/>
            <pc:sldMk cId="1447560951" sldId="2900"/>
            <ac:spMk id="72" creationId="{770C0752-8448-4944-B461-6DF1688BC765}"/>
          </ac:spMkLst>
        </pc:spChg>
        <pc:cxnChg chg="mod">
          <ac:chgData name="Aurelien Domont" userId="6da7715ce44349b3" providerId="LiveId" clId="{A73B58FF-7F47-4E43-BD77-C79179DB33C2}" dt="2023-04-28T01:14:51.204" v="1885" actId="1035"/>
          <ac:cxnSpMkLst>
            <pc:docMk/>
            <pc:sldMk cId="1447560951" sldId="2900"/>
            <ac:cxnSpMk id="11" creationId="{915D3ECA-C658-4E57-AEBD-A91ECF8C867E}"/>
          </ac:cxnSpMkLst>
        </pc:cxnChg>
        <pc:cxnChg chg="mod">
          <ac:chgData name="Aurelien Domont" userId="6da7715ce44349b3" providerId="LiveId" clId="{A73B58FF-7F47-4E43-BD77-C79179DB33C2}" dt="2023-04-28T01:14:51.204" v="1885" actId="1035"/>
          <ac:cxnSpMkLst>
            <pc:docMk/>
            <pc:sldMk cId="1447560951" sldId="2900"/>
            <ac:cxnSpMk id="12" creationId="{F881DDAD-DEA8-455C-ACEB-F8EA2A733301}"/>
          </ac:cxnSpMkLst>
        </pc:cxnChg>
        <pc:cxnChg chg="mod">
          <ac:chgData name="Aurelien Domont" userId="6da7715ce44349b3" providerId="LiveId" clId="{A73B58FF-7F47-4E43-BD77-C79179DB33C2}" dt="2023-04-28T01:14:51.204" v="1885" actId="1035"/>
          <ac:cxnSpMkLst>
            <pc:docMk/>
            <pc:sldMk cId="1447560951" sldId="2900"/>
            <ac:cxnSpMk id="14" creationId="{CF2EF93B-009C-4143-ACA1-5B577C38071D}"/>
          </ac:cxnSpMkLst>
        </pc:cxnChg>
        <pc:cxnChg chg="mod">
          <ac:chgData name="Aurelien Domont" userId="6da7715ce44349b3" providerId="LiveId" clId="{A73B58FF-7F47-4E43-BD77-C79179DB33C2}" dt="2023-04-28T01:14:51.204" v="1885" actId="1035"/>
          <ac:cxnSpMkLst>
            <pc:docMk/>
            <pc:sldMk cId="1447560951" sldId="2900"/>
            <ac:cxnSpMk id="18" creationId="{4721899A-2C2A-4E19-9CD8-928F58017699}"/>
          </ac:cxnSpMkLst>
        </pc:cxnChg>
        <pc:cxnChg chg="mod">
          <ac:chgData name="Aurelien Domont" userId="6da7715ce44349b3" providerId="LiveId" clId="{A73B58FF-7F47-4E43-BD77-C79179DB33C2}" dt="2023-04-28T01:14:51.204" v="1885" actId="1035"/>
          <ac:cxnSpMkLst>
            <pc:docMk/>
            <pc:sldMk cId="1447560951" sldId="2900"/>
            <ac:cxnSpMk id="19" creationId="{863972D7-62AA-4E8C-B4AC-3A03029D26D0}"/>
          </ac:cxnSpMkLst>
        </pc:cxnChg>
        <pc:cxnChg chg="mod">
          <ac:chgData name="Aurelien Domont" userId="6da7715ce44349b3" providerId="LiveId" clId="{A73B58FF-7F47-4E43-BD77-C79179DB33C2}" dt="2023-04-28T01:14:51.204" v="1885" actId="1035"/>
          <ac:cxnSpMkLst>
            <pc:docMk/>
            <pc:sldMk cId="1447560951" sldId="2900"/>
            <ac:cxnSpMk id="21" creationId="{B2186E94-871A-4ADD-841C-8BD92CCDF141}"/>
          </ac:cxnSpMkLst>
        </pc:cxnChg>
        <pc:cxnChg chg="mod">
          <ac:chgData name="Aurelien Domont" userId="6da7715ce44349b3" providerId="LiveId" clId="{A73B58FF-7F47-4E43-BD77-C79179DB33C2}" dt="2023-04-28T01:14:51.204" v="1885" actId="1035"/>
          <ac:cxnSpMkLst>
            <pc:docMk/>
            <pc:sldMk cId="1447560951" sldId="2900"/>
            <ac:cxnSpMk id="24" creationId="{9DFCE53B-8944-4A05-9267-53EA8EA65645}"/>
          </ac:cxnSpMkLst>
        </pc:cxnChg>
        <pc:cxnChg chg="mod">
          <ac:chgData name="Aurelien Domont" userId="6da7715ce44349b3" providerId="LiveId" clId="{A73B58FF-7F47-4E43-BD77-C79179DB33C2}" dt="2023-04-28T01:14:51.204" v="1885" actId="1035"/>
          <ac:cxnSpMkLst>
            <pc:docMk/>
            <pc:sldMk cId="1447560951" sldId="2900"/>
            <ac:cxnSpMk id="25" creationId="{858FC81F-DC53-4796-A1DB-9A5B8684470C}"/>
          </ac:cxnSpMkLst>
        </pc:cxnChg>
        <pc:cxnChg chg="mod">
          <ac:chgData name="Aurelien Domont" userId="6da7715ce44349b3" providerId="LiveId" clId="{A73B58FF-7F47-4E43-BD77-C79179DB33C2}" dt="2023-04-28T01:14:51.204" v="1885" actId="1035"/>
          <ac:cxnSpMkLst>
            <pc:docMk/>
            <pc:sldMk cId="1447560951" sldId="2900"/>
            <ac:cxnSpMk id="30" creationId="{2B455E7D-4498-4D73-8F94-9DB138BB0D7B}"/>
          </ac:cxnSpMkLst>
        </pc:cxnChg>
        <pc:cxnChg chg="mod">
          <ac:chgData name="Aurelien Domont" userId="6da7715ce44349b3" providerId="LiveId" clId="{A73B58FF-7F47-4E43-BD77-C79179DB33C2}" dt="2023-04-28T01:14:51.204" v="1885" actId="1035"/>
          <ac:cxnSpMkLst>
            <pc:docMk/>
            <pc:sldMk cId="1447560951" sldId="2900"/>
            <ac:cxnSpMk id="31" creationId="{D478BCB6-C42D-4E29-91BE-7E3C9D0E6A87}"/>
          </ac:cxnSpMkLst>
        </pc:cxnChg>
        <pc:cxnChg chg="mod">
          <ac:chgData name="Aurelien Domont" userId="6da7715ce44349b3" providerId="LiveId" clId="{A73B58FF-7F47-4E43-BD77-C79179DB33C2}" dt="2023-04-28T01:14:51.204" v="1885" actId="1035"/>
          <ac:cxnSpMkLst>
            <pc:docMk/>
            <pc:sldMk cId="1447560951" sldId="2900"/>
            <ac:cxnSpMk id="32" creationId="{F092784C-2059-4125-8B84-C96F8CE98A7C}"/>
          </ac:cxnSpMkLst>
        </pc:cxnChg>
        <pc:cxnChg chg="mod">
          <ac:chgData name="Aurelien Domont" userId="6da7715ce44349b3" providerId="LiveId" clId="{A73B58FF-7F47-4E43-BD77-C79179DB33C2}" dt="2023-04-28T01:14:51.204" v="1885" actId="1035"/>
          <ac:cxnSpMkLst>
            <pc:docMk/>
            <pc:sldMk cId="1447560951" sldId="2900"/>
            <ac:cxnSpMk id="33" creationId="{4AF4B788-7ACA-47B3-AB24-A1AB02725C26}"/>
          </ac:cxnSpMkLst>
        </pc:cxnChg>
        <pc:cxnChg chg="mod">
          <ac:chgData name="Aurelien Domont" userId="6da7715ce44349b3" providerId="LiveId" clId="{A73B58FF-7F47-4E43-BD77-C79179DB33C2}" dt="2023-04-28T01:14:51.204" v="1885" actId="1035"/>
          <ac:cxnSpMkLst>
            <pc:docMk/>
            <pc:sldMk cId="1447560951" sldId="2900"/>
            <ac:cxnSpMk id="52" creationId="{4441B6A5-AC77-4491-A456-34E19DFF95A5}"/>
          </ac:cxnSpMkLst>
        </pc:cxnChg>
        <pc:cxnChg chg="mod">
          <ac:chgData name="Aurelien Domont" userId="6da7715ce44349b3" providerId="LiveId" clId="{A73B58FF-7F47-4E43-BD77-C79179DB33C2}" dt="2023-04-28T01:14:51.204" v="1885" actId="1035"/>
          <ac:cxnSpMkLst>
            <pc:docMk/>
            <pc:sldMk cId="1447560951" sldId="2900"/>
            <ac:cxnSpMk id="53" creationId="{45DF0535-18D5-4595-9F5A-60F6A1D94FE5}"/>
          </ac:cxnSpMkLst>
        </pc:cxnChg>
        <pc:cxnChg chg="mod">
          <ac:chgData name="Aurelien Domont" userId="6da7715ce44349b3" providerId="LiveId" clId="{A73B58FF-7F47-4E43-BD77-C79179DB33C2}" dt="2023-04-28T01:14:51.204" v="1885" actId="1035"/>
          <ac:cxnSpMkLst>
            <pc:docMk/>
            <pc:sldMk cId="1447560951" sldId="2900"/>
            <ac:cxnSpMk id="54" creationId="{8959AAB9-C74E-4EC3-9271-74A3D816F21C}"/>
          </ac:cxnSpMkLst>
        </pc:cxnChg>
        <pc:cxnChg chg="mod">
          <ac:chgData name="Aurelien Domont" userId="6da7715ce44349b3" providerId="LiveId" clId="{A73B58FF-7F47-4E43-BD77-C79179DB33C2}" dt="2023-04-28T01:14:51.204" v="1885" actId="1035"/>
          <ac:cxnSpMkLst>
            <pc:docMk/>
            <pc:sldMk cId="1447560951" sldId="2900"/>
            <ac:cxnSpMk id="55" creationId="{C508C955-D470-4FA5-8B46-AE1A69991EDD}"/>
          </ac:cxnSpMkLst>
        </pc:cxnChg>
        <pc:cxnChg chg="mod">
          <ac:chgData name="Aurelien Domont" userId="6da7715ce44349b3" providerId="LiveId" clId="{A73B58FF-7F47-4E43-BD77-C79179DB33C2}" dt="2023-04-28T01:14:51.204" v="1885" actId="1035"/>
          <ac:cxnSpMkLst>
            <pc:docMk/>
            <pc:sldMk cId="1447560951" sldId="2900"/>
            <ac:cxnSpMk id="56" creationId="{529A9816-5CE4-4514-9FF0-29A948CE0798}"/>
          </ac:cxnSpMkLst>
        </pc:cxnChg>
        <pc:cxnChg chg="mod">
          <ac:chgData name="Aurelien Domont" userId="6da7715ce44349b3" providerId="LiveId" clId="{A73B58FF-7F47-4E43-BD77-C79179DB33C2}" dt="2023-04-28T01:14:51.204" v="1885" actId="1035"/>
          <ac:cxnSpMkLst>
            <pc:docMk/>
            <pc:sldMk cId="1447560951" sldId="2900"/>
            <ac:cxnSpMk id="57" creationId="{7CB8EFA9-68CB-49BD-884B-548726FFB56C}"/>
          </ac:cxnSpMkLst>
        </pc:cxnChg>
        <pc:cxnChg chg="mod">
          <ac:chgData name="Aurelien Domont" userId="6da7715ce44349b3" providerId="LiveId" clId="{A73B58FF-7F47-4E43-BD77-C79179DB33C2}" dt="2023-04-28T01:14:51.204" v="1885" actId="1035"/>
          <ac:cxnSpMkLst>
            <pc:docMk/>
            <pc:sldMk cId="1447560951" sldId="2900"/>
            <ac:cxnSpMk id="58" creationId="{23FC1EAD-5781-45F1-B742-3E3063D6EB8A}"/>
          </ac:cxnSpMkLst>
        </pc:cxnChg>
        <pc:cxnChg chg="mod">
          <ac:chgData name="Aurelien Domont" userId="6da7715ce44349b3" providerId="LiveId" clId="{A73B58FF-7F47-4E43-BD77-C79179DB33C2}" dt="2023-04-28T01:14:51.204" v="1885" actId="1035"/>
          <ac:cxnSpMkLst>
            <pc:docMk/>
            <pc:sldMk cId="1447560951" sldId="2900"/>
            <ac:cxnSpMk id="59" creationId="{9D27C2C9-72A3-43E1-8B63-D8FC653E67A1}"/>
          </ac:cxnSpMkLst>
        </pc:cxnChg>
        <pc:cxnChg chg="mod">
          <ac:chgData name="Aurelien Domont" userId="6da7715ce44349b3" providerId="LiveId" clId="{A73B58FF-7F47-4E43-BD77-C79179DB33C2}" dt="2023-04-28T01:14:51.204" v="1885" actId="1035"/>
          <ac:cxnSpMkLst>
            <pc:docMk/>
            <pc:sldMk cId="1447560951" sldId="2900"/>
            <ac:cxnSpMk id="60" creationId="{3E0AD40D-17D7-4FBB-9FD9-19A808FBC918}"/>
          </ac:cxnSpMkLst>
        </pc:cxnChg>
        <pc:cxnChg chg="mod">
          <ac:chgData name="Aurelien Domont" userId="6da7715ce44349b3" providerId="LiveId" clId="{A73B58FF-7F47-4E43-BD77-C79179DB33C2}" dt="2023-04-28T01:14:51.204" v="1885" actId="1035"/>
          <ac:cxnSpMkLst>
            <pc:docMk/>
            <pc:sldMk cId="1447560951" sldId="2900"/>
            <ac:cxnSpMk id="61" creationId="{D7C277DF-D46F-47D6-A9E7-DCAB0E94D915}"/>
          </ac:cxnSpMkLst>
        </pc:cxnChg>
        <pc:cxnChg chg="mod">
          <ac:chgData name="Aurelien Domont" userId="6da7715ce44349b3" providerId="LiveId" clId="{A73B58FF-7F47-4E43-BD77-C79179DB33C2}" dt="2023-04-28T01:14:51.204" v="1885" actId="1035"/>
          <ac:cxnSpMkLst>
            <pc:docMk/>
            <pc:sldMk cId="1447560951" sldId="2900"/>
            <ac:cxnSpMk id="62" creationId="{34F893A5-AAD8-4598-A28B-07F61B0FB932}"/>
          </ac:cxnSpMkLst>
        </pc:cxnChg>
        <pc:cxnChg chg="mod">
          <ac:chgData name="Aurelien Domont" userId="6da7715ce44349b3" providerId="LiveId" clId="{A73B58FF-7F47-4E43-BD77-C79179DB33C2}" dt="2023-04-28T01:14:51.204" v="1885" actId="1035"/>
          <ac:cxnSpMkLst>
            <pc:docMk/>
            <pc:sldMk cId="1447560951" sldId="2900"/>
            <ac:cxnSpMk id="63" creationId="{D59BA2E8-B844-46BF-83FB-3B3350C7C027}"/>
          </ac:cxnSpMkLst>
        </pc:cxnChg>
        <pc:cxnChg chg="mod">
          <ac:chgData name="Aurelien Domont" userId="6da7715ce44349b3" providerId="LiveId" clId="{A73B58FF-7F47-4E43-BD77-C79179DB33C2}" dt="2023-04-28T01:14:51.204" v="1885" actId="1035"/>
          <ac:cxnSpMkLst>
            <pc:docMk/>
            <pc:sldMk cId="1447560951" sldId="2900"/>
            <ac:cxnSpMk id="64" creationId="{1F70EC16-783B-4B7A-A2B5-7793C0C8C959}"/>
          </ac:cxnSpMkLst>
        </pc:cxnChg>
        <pc:cxnChg chg="mod">
          <ac:chgData name="Aurelien Domont" userId="6da7715ce44349b3" providerId="LiveId" clId="{A73B58FF-7F47-4E43-BD77-C79179DB33C2}" dt="2023-04-28T01:14:51.204" v="1885" actId="1035"/>
          <ac:cxnSpMkLst>
            <pc:docMk/>
            <pc:sldMk cId="1447560951" sldId="2900"/>
            <ac:cxnSpMk id="65" creationId="{904E2B12-F969-4451-AC89-C7EA442EA148}"/>
          </ac:cxnSpMkLst>
        </pc:cxnChg>
        <pc:cxnChg chg="mod">
          <ac:chgData name="Aurelien Domont" userId="6da7715ce44349b3" providerId="LiveId" clId="{A73B58FF-7F47-4E43-BD77-C79179DB33C2}" dt="2023-04-28T01:14:51.204" v="1885" actId="1035"/>
          <ac:cxnSpMkLst>
            <pc:docMk/>
            <pc:sldMk cId="1447560951" sldId="2900"/>
            <ac:cxnSpMk id="66" creationId="{93B30EFE-42B5-45F0-ABAC-A07C8F74F266}"/>
          </ac:cxnSpMkLst>
        </pc:cxnChg>
        <pc:cxnChg chg="mod">
          <ac:chgData name="Aurelien Domont" userId="6da7715ce44349b3" providerId="LiveId" clId="{A73B58FF-7F47-4E43-BD77-C79179DB33C2}" dt="2023-04-28T01:14:51.204" v="1885" actId="1035"/>
          <ac:cxnSpMkLst>
            <pc:docMk/>
            <pc:sldMk cId="1447560951" sldId="2900"/>
            <ac:cxnSpMk id="67" creationId="{6754E352-D284-47B4-B6BF-C9BCB55E5508}"/>
          </ac:cxnSpMkLst>
        </pc:cxnChg>
        <pc:cxnChg chg="mod">
          <ac:chgData name="Aurelien Domont" userId="6da7715ce44349b3" providerId="LiveId" clId="{A73B58FF-7F47-4E43-BD77-C79179DB33C2}" dt="2023-04-28T01:14:51.204" v="1885" actId="1035"/>
          <ac:cxnSpMkLst>
            <pc:docMk/>
            <pc:sldMk cId="1447560951" sldId="2900"/>
            <ac:cxnSpMk id="68" creationId="{C15567B9-909E-4830-BC0F-40551A66C965}"/>
          </ac:cxnSpMkLst>
        </pc:cxnChg>
        <pc:cxnChg chg="mod">
          <ac:chgData name="Aurelien Domont" userId="6da7715ce44349b3" providerId="LiveId" clId="{A73B58FF-7F47-4E43-BD77-C79179DB33C2}" dt="2023-04-28T01:14:51.204" v="1885" actId="1035"/>
          <ac:cxnSpMkLst>
            <pc:docMk/>
            <pc:sldMk cId="1447560951" sldId="2900"/>
            <ac:cxnSpMk id="69" creationId="{C5F22BE4-40DB-46BF-B08F-A93343E6BC8C}"/>
          </ac:cxnSpMkLst>
        </pc:cxnChg>
        <pc:cxnChg chg="mod">
          <ac:chgData name="Aurelien Domont" userId="6da7715ce44349b3" providerId="LiveId" clId="{A73B58FF-7F47-4E43-BD77-C79179DB33C2}" dt="2023-04-28T01:14:51.204" v="1885" actId="1035"/>
          <ac:cxnSpMkLst>
            <pc:docMk/>
            <pc:sldMk cId="1447560951" sldId="2900"/>
            <ac:cxnSpMk id="71" creationId="{3A15C450-B67A-4AA5-B73A-49EAE0D70FB3}"/>
          </ac:cxnSpMkLst>
        </pc:cxnChg>
      </pc:sldChg>
      <pc:sldChg chg="modSp add mod">
        <pc:chgData name="Aurelien Domont" userId="6da7715ce44349b3" providerId="LiveId" clId="{A73B58FF-7F47-4E43-BD77-C79179DB33C2}" dt="2023-04-28T01:17:31.322" v="1959" actId="20577"/>
        <pc:sldMkLst>
          <pc:docMk/>
          <pc:sldMk cId="168659705" sldId="2901"/>
        </pc:sldMkLst>
        <pc:spChg chg="mod">
          <ac:chgData name="Aurelien Domont" userId="6da7715ce44349b3" providerId="LiveId" clId="{A73B58FF-7F47-4E43-BD77-C79179DB33C2}" dt="2023-04-28T01:17:31.322" v="1959" actId="20577"/>
          <ac:spMkLst>
            <pc:docMk/>
            <pc:sldMk cId="168659705" sldId="2901"/>
            <ac:spMk id="2" creationId="{10BF2603-119B-B1DF-6FEE-2693EB44E3D8}"/>
          </ac:spMkLst>
        </pc:spChg>
        <pc:spChg chg="mod">
          <ac:chgData name="Aurelien Domont" userId="6da7715ce44349b3" providerId="LiveId" clId="{A73B58FF-7F47-4E43-BD77-C79179DB33C2}" dt="2023-04-28T01:17:22.056" v="1956" actId="20577"/>
          <ac:spMkLst>
            <pc:docMk/>
            <pc:sldMk cId="168659705" sldId="2901"/>
            <ac:spMk id="16" creationId="{6C2BB713-9637-4B9B-938F-E9768876782A}"/>
          </ac:spMkLst>
        </pc:spChg>
      </pc:sldChg>
      <pc:sldChg chg="add del">
        <pc:chgData name="Aurelien Domont" userId="6da7715ce44349b3" providerId="LiveId" clId="{A73B58FF-7F47-4E43-BD77-C79179DB33C2}" dt="2023-04-28T01:32:19.044" v="2251" actId="47"/>
        <pc:sldMkLst>
          <pc:docMk/>
          <pc:sldMk cId="1616322882" sldId="2902"/>
        </pc:sldMkLst>
      </pc:sldChg>
      <pc:sldChg chg="addSp delSp modSp add mod ord">
        <pc:chgData name="Aurelien Domont" userId="6da7715ce44349b3" providerId="LiveId" clId="{A73B58FF-7F47-4E43-BD77-C79179DB33C2}" dt="2023-06-07T00:51:26.867" v="22089" actId="20577"/>
        <pc:sldMkLst>
          <pc:docMk/>
          <pc:sldMk cId="2307964866" sldId="2902"/>
        </pc:sldMkLst>
        <pc:spChg chg="add del mod">
          <ac:chgData name="Aurelien Domont" userId="6da7715ce44349b3" providerId="LiveId" clId="{A73B58FF-7F47-4E43-BD77-C79179DB33C2}" dt="2023-04-28T03:53:48.156" v="4040" actId="478"/>
          <ac:spMkLst>
            <pc:docMk/>
            <pc:sldMk cId="2307964866" sldId="2902"/>
            <ac:spMk id="2" creationId="{061EAF46-33DB-C76E-B515-A2AF5515D232}"/>
          </ac:spMkLst>
        </pc:spChg>
        <pc:spChg chg="add mod">
          <ac:chgData name="Aurelien Domont" userId="6da7715ce44349b3" providerId="LiveId" clId="{A73B58FF-7F47-4E43-BD77-C79179DB33C2}" dt="2023-04-28T03:53:48.758" v="4041"/>
          <ac:spMkLst>
            <pc:docMk/>
            <pc:sldMk cId="2307964866" sldId="2902"/>
            <ac:spMk id="4" creationId="{06C42638-0932-7AEE-F37D-E520E06541BB}"/>
          </ac:spMkLst>
        </pc:spChg>
        <pc:spChg chg="add mod">
          <ac:chgData name="Aurelien Domont" userId="6da7715ce44349b3" providerId="LiveId" clId="{A73B58FF-7F47-4E43-BD77-C79179DB33C2}" dt="2023-04-28T03:53:48.758" v="4041"/>
          <ac:spMkLst>
            <pc:docMk/>
            <pc:sldMk cId="2307964866" sldId="2902"/>
            <ac:spMk id="5" creationId="{206B880B-CDAD-A0CF-03FF-9859FF505FF3}"/>
          </ac:spMkLst>
        </pc:spChg>
        <pc:spChg chg="add mod">
          <ac:chgData name="Aurelien Domont" userId="6da7715ce44349b3" providerId="LiveId" clId="{A73B58FF-7F47-4E43-BD77-C79179DB33C2}" dt="2023-04-28T03:53:48.758" v="4041"/>
          <ac:spMkLst>
            <pc:docMk/>
            <pc:sldMk cId="2307964866" sldId="2902"/>
            <ac:spMk id="6" creationId="{7F21FB1B-4FC4-0BFF-2376-7CB47E3CDDFC}"/>
          </ac:spMkLst>
        </pc:spChg>
        <pc:spChg chg="del mod">
          <ac:chgData name="Aurelien Domont" userId="6da7715ce44349b3" providerId="LiveId" clId="{A73B58FF-7F47-4E43-BD77-C79179DB33C2}" dt="2023-04-28T03:53:48.156" v="4040" actId="478"/>
          <ac:spMkLst>
            <pc:docMk/>
            <pc:sldMk cId="2307964866" sldId="2902"/>
            <ac:spMk id="7" creationId="{C394EEFB-14A2-D11C-7796-EBF472AF3BF9}"/>
          </ac:spMkLst>
        </pc:spChg>
        <pc:spChg chg="del mod">
          <ac:chgData name="Aurelien Domont" userId="6da7715ce44349b3" providerId="LiveId" clId="{A73B58FF-7F47-4E43-BD77-C79179DB33C2}" dt="2023-04-28T03:53:48.156" v="4040" actId="478"/>
          <ac:spMkLst>
            <pc:docMk/>
            <pc:sldMk cId="2307964866" sldId="2902"/>
            <ac:spMk id="8" creationId="{AD83F7E0-5A45-5AD3-9E80-848EC954C7A8}"/>
          </ac:spMkLst>
        </pc:spChg>
        <pc:spChg chg="del mod">
          <ac:chgData name="Aurelien Domont" userId="6da7715ce44349b3" providerId="LiveId" clId="{A73B58FF-7F47-4E43-BD77-C79179DB33C2}" dt="2023-04-28T03:53:48.156" v="4040" actId="478"/>
          <ac:spMkLst>
            <pc:docMk/>
            <pc:sldMk cId="2307964866" sldId="2902"/>
            <ac:spMk id="9" creationId="{38EF1C74-8F9F-158A-3F7F-1C3ABBC9DB64}"/>
          </ac:spMkLst>
        </pc:spChg>
        <pc:spChg chg="del mod">
          <ac:chgData name="Aurelien Domont" userId="6da7715ce44349b3" providerId="LiveId" clId="{A73B58FF-7F47-4E43-BD77-C79179DB33C2}" dt="2023-04-28T03:53:48.156" v="4040" actId="478"/>
          <ac:spMkLst>
            <pc:docMk/>
            <pc:sldMk cId="2307964866" sldId="2902"/>
            <ac:spMk id="10" creationId="{A05CD6BD-F065-615F-96ED-600FB4AAFD20}"/>
          </ac:spMkLst>
        </pc:spChg>
        <pc:spChg chg="del mod">
          <ac:chgData name="Aurelien Domont" userId="6da7715ce44349b3" providerId="LiveId" clId="{A73B58FF-7F47-4E43-BD77-C79179DB33C2}" dt="2023-04-28T03:53:48.156" v="4040" actId="478"/>
          <ac:spMkLst>
            <pc:docMk/>
            <pc:sldMk cId="2307964866" sldId="2902"/>
            <ac:spMk id="11" creationId="{DF74729F-88F8-4359-99E1-E141CAA91A72}"/>
          </ac:spMkLst>
        </pc:spChg>
        <pc:spChg chg="add mod">
          <ac:chgData name="Aurelien Domont" userId="6da7715ce44349b3" providerId="LiveId" clId="{A73B58FF-7F47-4E43-BD77-C79179DB33C2}" dt="2023-04-28T03:53:48.758" v="4041"/>
          <ac:spMkLst>
            <pc:docMk/>
            <pc:sldMk cId="2307964866" sldId="2902"/>
            <ac:spMk id="12" creationId="{7EED7293-5FE8-60D2-2724-1DFF603AF399}"/>
          </ac:spMkLst>
        </pc:spChg>
        <pc:spChg chg="add mod">
          <ac:chgData name="Aurelien Domont" userId="6da7715ce44349b3" providerId="LiveId" clId="{A73B58FF-7F47-4E43-BD77-C79179DB33C2}" dt="2023-04-28T03:53:48.758" v="4041"/>
          <ac:spMkLst>
            <pc:docMk/>
            <pc:sldMk cId="2307964866" sldId="2902"/>
            <ac:spMk id="14" creationId="{5F7F307C-E8CC-C339-82F0-209B14783DEB}"/>
          </ac:spMkLst>
        </pc:spChg>
        <pc:spChg chg="add mod">
          <ac:chgData name="Aurelien Domont" userId="6da7715ce44349b3" providerId="LiveId" clId="{A73B58FF-7F47-4E43-BD77-C79179DB33C2}" dt="2023-04-28T03:53:48.758" v="4041"/>
          <ac:spMkLst>
            <pc:docMk/>
            <pc:sldMk cId="2307964866" sldId="2902"/>
            <ac:spMk id="15" creationId="{5F04E9A9-1AE7-571B-9E6F-2D43C49C3AAB}"/>
          </ac:spMkLst>
        </pc:spChg>
        <pc:spChg chg="mod">
          <ac:chgData name="Aurelien Domont" userId="6da7715ce44349b3" providerId="LiveId" clId="{A73B58FF-7F47-4E43-BD77-C79179DB33C2}" dt="2023-06-07T00:51:26.867" v="22089" actId="20577"/>
          <ac:spMkLst>
            <pc:docMk/>
            <pc:sldMk cId="2307964866" sldId="2902"/>
            <ac:spMk id="16" creationId="{6C2BB713-9637-4B9B-938F-E9768876782A}"/>
          </ac:spMkLst>
        </pc:spChg>
        <pc:spChg chg="add del mod">
          <ac:chgData name="Aurelien Domont" userId="6da7715ce44349b3" providerId="LiveId" clId="{A73B58FF-7F47-4E43-BD77-C79179DB33C2}" dt="2023-04-28T03:57:44.117" v="4079" actId="478"/>
          <ac:spMkLst>
            <pc:docMk/>
            <pc:sldMk cId="2307964866" sldId="2902"/>
            <ac:spMk id="17" creationId="{9A26F53B-FD43-2EBE-8B47-E8C3D5C133BF}"/>
          </ac:spMkLst>
        </pc:spChg>
        <pc:spChg chg="add del mod">
          <ac:chgData name="Aurelien Domont" userId="6da7715ce44349b3" providerId="LiveId" clId="{A73B58FF-7F47-4E43-BD77-C79179DB33C2}" dt="2023-04-28T03:57:44.117" v="4079" actId="478"/>
          <ac:spMkLst>
            <pc:docMk/>
            <pc:sldMk cId="2307964866" sldId="2902"/>
            <ac:spMk id="18" creationId="{00B314EA-A249-5165-534E-EF2FE087BAC9}"/>
          </ac:spMkLst>
        </pc:spChg>
        <pc:spChg chg="add mod">
          <ac:chgData name="Aurelien Domont" userId="6da7715ce44349b3" providerId="LiveId" clId="{A73B58FF-7F47-4E43-BD77-C79179DB33C2}" dt="2023-04-28T03:53:48.758" v="4041"/>
          <ac:spMkLst>
            <pc:docMk/>
            <pc:sldMk cId="2307964866" sldId="2902"/>
            <ac:spMk id="19" creationId="{3CF73910-2D46-2D56-F0EA-9C1FB314290A}"/>
          </ac:spMkLst>
        </pc:spChg>
        <pc:spChg chg="add del mod">
          <ac:chgData name="Aurelien Domont" userId="6da7715ce44349b3" providerId="LiveId" clId="{A73B58FF-7F47-4E43-BD77-C79179DB33C2}" dt="2023-04-28T03:58:02.601" v="4084" actId="478"/>
          <ac:spMkLst>
            <pc:docMk/>
            <pc:sldMk cId="2307964866" sldId="2902"/>
            <ac:spMk id="20" creationId="{09D2345A-85E3-CB26-BB99-5DC6AF657745}"/>
          </ac:spMkLst>
        </pc:spChg>
        <pc:spChg chg="add del mod">
          <ac:chgData name="Aurelien Domont" userId="6da7715ce44349b3" providerId="LiveId" clId="{A73B58FF-7F47-4E43-BD77-C79179DB33C2}" dt="2023-04-28T03:57:57.091" v="4082" actId="478"/>
          <ac:spMkLst>
            <pc:docMk/>
            <pc:sldMk cId="2307964866" sldId="2902"/>
            <ac:spMk id="21" creationId="{8DE990A2-72BD-7B68-3515-0E0A46034D78}"/>
          </ac:spMkLst>
        </pc:spChg>
        <pc:spChg chg="add del mod">
          <ac:chgData name="Aurelien Domont" userId="6da7715ce44349b3" providerId="LiveId" clId="{A73B58FF-7F47-4E43-BD77-C79179DB33C2}" dt="2023-04-28T03:57:57.091" v="4082" actId="478"/>
          <ac:spMkLst>
            <pc:docMk/>
            <pc:sldMk cId="2307964866" sldId="2902"/>
            <ac:spMk id="22" creationId="{C968FFA3-FA11-7A60-0062-A678DCF357C3}"/>
          </ac:spMkLst>
        </pc:spChg>
        <pc:spChg chg="add del mod">
          <ac:chgData name="Aurelien Domont" userId="6da7715ce44349b3" providerId="LiveId" clId="{A73B58FF-7F47-4E43-BD77-C79179DB33C2}" dt="2023-04-28T03:57:46.785" v="4080" actId="478"/>
          <ac:spMkLst>
            <pc:docMk/>
            <pc:sldMk cId="2307964866" sldId="2902"/>
            <ac:spMk id="23" creationId="{053A5251-5A04-7467-DC67-27742E975195}"/>
          </ac:spMkLst>
        </pc:spChg>
        <pc:spChg chg="add del mod">
          <ac:chgData name="Aurelien Domont" userId="6da7715ce44349b3" providerId="LiveId" clId="{A73B58FF-7F47-4E43-BD77-C79179DB33C2}" dt="2023-04-28T03:57:46.785" v="4080" actId="478"/>
          <ac:spMkLst>
            <pc:docMk/>
            <pc:sldMk cId="2307964866" sldId="2902"/>
            <ac:spMk id="24" creationId="{812B674A-D9B6-F896-A788-574C63548B7B}"/>
          </ac:spMkLst>
        </pc:spChg>
        <pc:spChg chg="add mod">
          <ac:chgData name="Aurelien Domont" userId="6da7715ce44349b3" providerId="LiveId" clId="{A73B58FF-7F47-4E43-BD77-C79179DB33C2}" dt="2023-04-28T03:53:48.758" v="4041"/>
          <ac:spMkLst>
            <pc:docMk/>
            <pc:sldMk cId="2307964866" sldId="2902"/>
            <ac:spMk id="25" creationId="{B747F66D-F8D0-E584-6A93-41706D749ED7}"/>
          </ac:spMkLst>
        </pc:spChg>
        <pc:spChg chg="add mod">
          <ac:chgData name="Aurelien Domont" userId="6da7715ce44349b3" providerId="LiveId" clId="{A73B58FF-7F47-4E43-BD77-C79179DB33C2}" dt="2023-04-28T04:03:30.997" v="4225" actId="20577"/>
          <ac:spMkLst>
            <pc:docMk/>
            <pc:sldMk cId="2307964866" sldId="2902"/>
            <ac:spMk id="26" creationId="{D70EC299-9D4A-1927-8524-966B53675EAA}"/>
          </ac:spMkLst>
        </pc:spChg>
        <pc:spChg chg="add del mod">
          <ac:chgData name="Aurelien Domont" userId="6da7715ce44349b3" providerId="LiveId" clId="{A73B58FF-7F47-4E43-BD77-C79179DB33C2}" dt="2023-04-28T03:54:03.462" v="4042" actId="478"/>
          <ac:spMkLst>
            <pc:docMk/>
            <pc:sldMk cId="2307964866" sldId="2902"/>
            <ac:spMk id="27" creationId="{E5EA6A9B-03F3-A8E5-E2F3-148C86238437}"/>
          </ac:spMkLst>
        </pc:spChg>
        <pc:spChg chg="add mod">
          <ac:chgData name="Aurelien Domont" userId="6da7715ce44349b3" providerId="LiveId" clId="{A73B58FF-7F47-4E43-BD77-C79179DB33C2}" dt="2023-04-28T03:53:48.758" v="4041"/>
          <ac:spMkLst>
            <pc:docMk/>
            <pc:sldMk cId="2307964866" sldId="2902"/>
            <ac:spMk id="28" creationId="{AA00AEA7-1F9D-25F1-86C8-4B6639BF2B8E}"/>
          </ac:spMkLst>
        </pc:spChg>
        <pc:spChg chg="add mod">
          <ac:chgData name="Aurelien Domont" userId="6da7715ce44349b3" providerId="LiveId" clId="{A73B58FF-7F47-4E43-BD77-C79179DB33C2}" dt="2023-04-28T03:57:54.425" v="4081" actId="571"/>
          <ac:spMkLst>
            <pc:docMk/>
            <pc:sldMk cId="2307964866" sldId="2902"/>
            <ac:spMk id="29" creationId="{EE93C2E0-FBF3-026F-D026-55C586E52184}"/>
          </ac:spMkLst>
        </pc:spChg>
        <pc:spChg chg="add mod">
          <ac:chgData name="Aurelien Domont" userId="6da7715ce44349b3" providerId="LiveId" clId="{A73B58FF-7F47-4E43-BD77-C79179DB33C2}" dt="2023-04-28T03:57:54.425" v="4081" actId="571"/>
          <ac:spMkLst>
            <pc:docMk/>
            <pc:sldMk cId="2307964866" sldId="2902"/>
            <ac:spMk id="30" creationId="{5F690CD6-30FF-2E1B-CD7B-2A56AE69ABA1}"/>
          </ac:spMkLst>
        </pc:spChg>
        <pc:spChg chg="add mod ord">
          <ac:chgData name="Aurelien Domont" userId="6da7715ce44349b3" providerId="LiveId" clId="{A73B58FF-7F47-4E43-BD77-C79179DB33C2}" dt="2023-04-28T03:58:00.157" v="4083" actId="167"/>
          <ac:spMkLst>
            <pc:docMk/>
            <pc:sldMk cId="2307964866" sldId="2902"/>
            <ac:spMk id="31" creationId="{87D1CE31-98E1-3B23-3743-13FA5E9260D3}"/>
          </ac:spMkLst>
        </pc:spChg>
        <pc:spChg chg="add del mod">
          <ac:chgData name="Aurelien Domont" userId="6da7715ce44349b3" providerId="LiveId" clId="{A73B58FF-7F47-4E43-BD77-C79179DB33C2}" dt="2023-04-28T04:56:27.880" v="4588" actId="478"/>
          <ac:spMkLst>
            <pc:docMk/>
            <pc:sldMk cId="2307964866" sldId="2902"/>
            <ac:spMk id="32" creationId="{E2365FDE-2C7E-66E6-887F-7497210BF845}"/>
          </ac:spMkLst>
        </pc:spChg>
        <pc:spChg chg="del mod">
          <ac:chgData name="Aurelien Domont" userId="6da7715ce44349b3" providerId="LiveId" clId="{A73B58FF-7F47-4E43-BD77-C79179DB33C2}" dt="2023-04-28T03:53:48.156" v="4040" actId="478"/>
          <ac:spMkLst>
            <pc:docMk/>
            <pc:sldMk cId="2307964866" sldId="2902"/>
            <ac:spMk id="60" creationId="{32612861-29BB-49B5-84B6-51B239C58C37}"/>
          </ac:spMkLst>
        </pc:spChg>
      </pc:sldChg>
      <pc:sldChg chg="modSp add del mod">
        <pc:chgData name="Aurelien Domont" userId="6da7715ce44349b3" providerId="LiveId" clId="{A73B58FF-7F47-4E43-BD77-C79179DB33C2}" dt="2023-05-03T06:17:55.457" v="20446" actId="47"/>
        <pc:sldMkLst>
          <pc:docMk/>
          <pc:sldMk cId="2616561270" sldId="2903"/>
        </pc:sldMkLst>
        <pc:spChg chg="mod">
          <ac:chgData name="Aurelien Domont" userId="6da7715ce44349b3" providerId="LiveId" clId="{A73B58FF-7F47-4E43-BD77-C79179DB33C2}" dt="2023-04-28T04:01:49.874" v="4206" actId="207"/>
          <ac:spMkLst>
            <pc:docMk/>
            <pc:sldMk cId="2616561270" sldId="2903"/>
            <ac:spMk id="6" creationId="{FBCC027F-E8AC-3A30-A23C-25AED2CF8460}"/>
          </ac:spMkLst>
        </pc:spChg>
      </pc:sldChg>
      <pc:sldChg chg="addSp delSp modSp add mod">
        <pc:chgData name="Aurelien Domont" userId="6da7715ce44349b3" providerId="LiveId" clId="{A73B58FF-7F47-4E43-BD77-C79179DB33C2}" dt="2023-05-03T06:09:26.583" v="20260" actId="1036"/>
        <pc:sldMkLst>
          <pc:docMk/>
          <pc:sldMk cId="3697978918" sldId="2904"/>
        </pc:sldMkLst>
        <pc:spChg chg="del mod">
          <ac:chgData name="Aurelien Domont" userId="6da7715ce44349b3" providerId="LiveId" clId="{A73B58FF-7F47-4E43-BD77-C79179DB33C2}" dt="2023-05-02T00:12:29.147" v="8182" actId="478"/>
          <ac:spMkLst>
            <pc:docMk/>
            <pc:sldMk cId="3697978918" sldId="2904"/>
            <ac:spMk id="2" creationId="{D7DC7F02-262C-29E2-DF1D-EFC0408150CC}"/>
          </ac:spMkLst>
        </pc:spChg>
        <pc:spChg chg="add mod">
          <ac:chgData name="Aurelien Domont" userId="6da7715ce44349b3" providerId="LiveId" clId="{A73B58FF-7F47-4E43-BD77-C79179DB33C2}" dt="2023-05-03T06:09:26.583" v="20260" actId="1036"/>
          <ac:spMkLst>
            <pc:docMk/>
            <pc:sldMk cId="3697978918" sldId="2904"/>
            <ac:spMk id="2" creationId="{DAE23517-199E-59A8-BE53-3ED6813B835F}"/>
          </ac:spMkLst>
        </pc:spChg>
        <pc:spChg chg="del mod">
          <ac:chgData name="Aurelien Domont" userId="6da7715ce44349b3" providerId="LiveId" clId="{A73B58FF-7F47-4E43-BD77-C79179DB33C2}" dt="2023-05-02T00:12:29.147" v="8182" actId="478"/>
          <ac:spMkLst>
            <pc:docMk/>
            <pc:sldMk cId="3697978918" sldId="2904"/>
            <ac:spMk id="4" creationId="{BDFF28E1-3B5B-ED6D-D297-7EC145324D1F}"/>
          </ac:spMkLst>
        </pc:spChg>
        <pc:spChg chg="add mod">
          <ac:chgData name="Aurelien Domont" userId="6da7715ce44349b3" providerId="LiveId" clId="{A73B58FF-7F47-4E43-BD77-C79179DB33C2}" dt="2023-05-03T04:30:20.062" v="18888" actId="20577"/>
          <ac:spMkLst>
            <pc:docMk/>
            <pc:sldMk cId="3697978918" sldId="2904"/>
            <ac:spMk id="4" creationId="{E2643947-5637-4E1C-2022-2129BCD9375B}"/>
          </ac:spMkLst>
        </pc:spChg>
        <pc:spChg chg="add del mod">
          <ac:chgData name="Aurelien Domont" userId="6da7715ce44349b3" providerId="LiveId" clId="{A73B58FF-7F47-4E43-BD77-C79179DB33C2}" dt="2023-05-03T06:09:20.999" v="20250" actId="478"/>
          <ac:spMkLst>
            <pc:docMk/>
            <pc:sldMk cId="3697978918" sldId="2904"/>
            <ac:spMk id="5" creationId="{EE030510-E7B8-35DC-B483-F1E2E851FB0F}"/>
          </ac:spMkLst>
        </pc:spChg>
        <pc:spChg chg="del mod">
          <ac:chgData name="Aurelien Domont" userId="6da7715ce44349b3" providerId="LiveId" clId="{A73B58FF-7F47-4E43-BD77-C79179DB33C2}" dt="2023-05-02T00:12:29.147" v="8182" actId="478"/>
          <ac:spMkLst>
            <pc:docMk/>
            <pc:sldMk cId="3697978918" sldId="2904"/>
            <ac:spMk id="6" creationId="{DC0132F8-A26E-6A18-7AAF-B5B3AF9D49F7}"/>
          </ac:spMkLst>
        </pc:spChg>
        <pc:spChg chg="del mod">
          <ac:chgData name="Aurelien Domont" userId="6da7715ce44349b3" providerId="LiveId" clId="{A73B58FF-7F47-4E43-BD77-C79179DB33C2}" dt="2023-05-02T00:12:29.147" v="8182" actId="478"/>
          <ac:spMkLst>
            <pc:docMk/>
            <pc:sldMk cId="3697978918" sldId="2904"/>
            <ac:spMk id="7" creationId="{62376923-9226-F177-22A8-30654409D0E2}"/>
          </ac:spMkLst>
        </pc:spChg>
        <pc:spChg chg="del mod">
          <ac:chgData name="Aurelien Domont" userId="6da7715ce44349b3" providerId="LiveId" clId="{A73B58FF-7F47-4E43-BD77-C79179DB33C2}" dt="2023-05-02T00:12:29.147" v="8182" actId="478"/>
          <ac:spMkLst>
            <pc:docMk/>
            <pc:sldMk cId="3697978918" sldId="2904"/>
            <ac:spMk id="8" creationId="{D477E10B-6BC9-DCBE-5B0E-24FA2F074C03}"/>
          </ac:spMkLst>
        </pc:spChg>
        <pc:spChg chg="add mod">
          <ac:chgData name="Aurelien Domont" userId="6da7715ce44349b3" providerId="LiveId" clId="{A73B58FF-7F47-4E43-BD77-C79179DB33C2}" dt="2023-05-03T06:09:26.583" v="20260" actId="1036"/>
          <ac:spMkLst>
            <pc:docMk/>
            <pc:sldMk cId="3697978918" sldId="2904"/>
            <ac:spMk id="9" creationId="{A1FDFDA6-4286-55DD-97F5-D43A42C30252}"/>
          </ac:spMkLst>
        </pc:spChg>
        <pc:spChg chg="add mod">
          <ac:chgData name="Aurelien Domont" userId="6da7715ce44349b3" providerId="LiveId" clId="{A73B58FF-7F47-4E43-BD77-C79179DB33C2}" dt="2023-05-03T06:09:26.583" v="20260" actId="1036"/>
          <ac:spMkLst>
            <pc:docMk/>
            <pc:sldMk cId="3697978918" sldId="2904"/>
            <ac:spMk id="10" creationId="{8C3E7F21-E43F-765F-60AC-984556E47C4E}"/>
          </ac:spMkLst>
        </pc:spChg>
        <pc:spChg chg="add mod">
          <ac:chgData name="Aurelien Domont" userId="6da7715ce44349b3" providerId="LiveId" clId="{A73B58FF-7F47-4E43-BD77-C79179DB33C2}" dt="2023-05-03T06:09:26.583" v="20260" actId="1036"/>
          <ac:spMkLst>
            <pc:docMk/>
            <pc:sldMk cId="3697978918" sldId="2904"/>
            <ac:spMk id="11" creationId="{2EB46F57-2E00-ED6B-5912-C72B3AA822A1}"/>
          </ac:spMkLst>
        </pc:spChg>
        <pc:spChg chg="add mod">
          <ac:chgData name="Aurelien Domont" userId="6da7715ce44349b3" providerId="LiveId" clId="{A73B58FF-7F47-4E43-BD77-C79179DB33C2}" dt="2023-05-03T06:09:26.583" v="20260" actId="1036"/>
          <ac:spMkLst>
            <pc:docMk/>
            <pc:sldMk cId="3697978918" sldId="2904"/>
            <ac:spMk id="12" creationId="{4696EC46-8564-6990-F296-C9BC129F651B}"/>
          </ac:spMkLst>
        </pc:spChg>
        <pc:spChg chg="add mod">
          <ac:chgData name="Aurelien Domont" userId="6da7715ce44349b3" providerId="LiveId" clId="{A73B58FF-7F47-4E43-BD77-C79179DB33C2}" dt="2023-05-03T06:09:26.583" v="20260" actId="1036"/>
          <ac:spMkLst>
            <pc:docMk/>
            <pc:sldMk cId="3697978918" sldId="2904"/>
            <ac:spMk id="14" creationId="{F174770A-48D1-4725-9224-2CAC634C3D25}"/>
          </ac:spMkLst>
        </pc:spChg>
        <pc:spChg chg="add del mod">
          <ac:chgData name="Aurelien Domont" userId="6da7715ce44349b3" providerId="LiveId" clId="{A73B58FF-7F47-4E43-BD77-C79179DB33C2}" dt="2023-05-02T05:27:44.820" v="12477" actId="478"/>
          <ac:spMkLst>
            <pc:docMk/>
            <pc:sldMk cId="3697978918" sldId="2904"/>
            <ac:spMk id="15" creationId="{AC96E33A-67C9-A2FB-C354-126A0B4753E1}"/>
          </ac:spMkLst>
        </pc:spChg>
        <pc:spChg chg="mod">
          <ac:chgData name="Aurelien Domont" userId="6da7715ce44349b3" providerId="LiveId" clId="{A73B58FF-7F47-4E43-BD77-C79179DB33C2}" dt="2023-05-02T05:29:29.272" v="12526" actId="20577"/>
          <ac:spMkLst>
            <pc:docMk/>
            <pc:sldMk cId="3697978918" sldId="2904"/>
            <ac:spMk id="16" creationId="{6C2BB713-9637-4B9B-938F-E9768876782A}"/>
          </ac:spMkLst>
        </pc:spChg>
        <pc:spChg chg="add del mod">
          <ac:chgData name="Aurelien Domont" userId="6da7715ce44349b3" providerId="LiveId" clId="{A73B58FF-7F47-4E43-BD77-C79179DB33C2}" dt="2023-05-02T05:27:48.050" v="12478" actId="478"/>
          <ac:spMkLst>
            <pc:docMk/>
            <pc:sldMk cId="3697978918" sldId="2904"/>
            <ac:spMk id="17" creationId="{62BD9006-4B27-BFAE-4D2C-B35A7CA1EBBF}"/>
          </ac:spMkLst>
        </pc:spChg>
        <pc:spChg chg="add del mod">
          <ac:chgData name="Aurelien Domont" userId="6da7715ce44349b3" providerId="LiveId" clId="{A73B58FF-7F47-4E43-BD77-C79179DB33C2}" dt="2023-05-02T05:27:48.050" v="12478" actId="478"/>
          <ac:spMkLst>
            <pc:docMk/>
            <pc:sldMk cId="3697978918" sldId="2904"/>
            <ac:spMk id="18" creationId="{92E373E9-2986-4F7D-906F-596FD417EEC7}"/>
          </ac:spMkLst>
        </pc:spChg>
        <pc:spChg chg="add del mod">
          <ac:chgData name="Aurelien Domont" userId="6da7715ce44349b3" providerId="LiveId" clId="{A73B58FF-7F47-4E43-BD77-C79179DB33C2}" dt="2023-05-02T05:27:48.050" v="12478" actId="478"/>
          <ac:spMkLst>
            <pc:docMk/>
            <pc:sldMk cId="3697978918" sldId="2904"/>
            <ac:spMk id="19" creationId="{3BFCD068-364B-69FE-9D65-E027F09DA6DB}"/>
          </ac:spMkLst>
        </pc:spChg>
        <pc:spChg chg="del">
          <ac:chgData name="Aurelien Domont" userId="6da7715ce44349b3" providerId="LiveId" clId="{A73B58FF-7F47-4E43-BD77-C79179DB33C2}" dt="2023-04-28T02:55:51.432" v="2892" actId="478"/>
          <ac:spMkLst>
            <pc:docMk/>
            <pc:sldMk cId="3697978918" sldId="2904"/>
            <ac:spMk id="19" creationId="{E9E68F96-BFFB-2A53-3B6F-F67CE8FF9DFF}"/>
          </ac:spMkLst>
        </pc:spChg>
        <pc:spChg chg="del">
          <ac:chgData name="Aurelien Domont" userId="6da7715ce44349b3" providerId="LiveId" clId="{A73B58FF-7F47-4E43-BD77-C79179DB33C2}" dt="2023-04-28T02:55:51.432" v="2892" actId="478"/>
          <ac:spMkLst>
            <pc:docMk/>
            <pc:sldMk cId="3697978918" sldId="2904"/>
            <ac:spMk id="20" creationId="{07ED1877-210E-676F-120D-DD814B2D6F03}"/>
          </ac:spMkLst>
        </pc:spChg>
        <pc:spChg chg="del">
          <ac:chgData name="Aurelien Domont" userId="6da7715ce44349b3" providerId="LiveId" clId="{A73B58FF-7F47-4E43-BD77-C79179DB33C2}" dt="2023-05-02T00:12:29.147" v="8182" actId="478"/>
          <ac:spMkLst>
            <pc:docMk/>
            <pc:sldMk cId="3697978918" sldId="2904"/>
            <ac:spMk id="23" creationId="{0578AB9A-C179-9BDF-553A-795237B16551}"/>
          </ac:spMkLst>
        </pc:spChg>
        <pc:spChg chg="del">
          <ac:chgData name="Aurelien Domont" userId="6da7715ce44349b3" providerId="LiveId" clId="{A73B58FF-7F47-4E43-BD77-C79179DB33C2}" dt="2023-05-02T00:12:29.147" v="8182" actId="478"/>
          <ac:spMkLst>
            <pc:docMk/>
            <pc:sldMk cId="3697978918" sldId="2904"/>
            <ac:spMk id="24" creationId="{18B9E04A-70CA-601A-F26A-4B57849A007B}"/>
          </ac:spMkLst>
        </pc:spChg>
        <pc:spChg chg="del">
          <ac:chgData name="Aurelien Domont" userId="6da7715ce44349b3" providerId="LiveId" clId="{A73B58FF-7F47-4E43-BD77-C79179DB33C2}" dt="2023-05-02T00:12:29.147" v="8182" actId="478"/>
          <ac:spMkLst>
            <pc:docMk/>
            <pc:sldMk cId="3697978918" sldId="2904"/>
            <ac:spMk id="25" creationId="{20E3E1BC-F59E-D83E-B9D9-8378E8EAF1AE}"/>
          </ac:spMkLst>
        </pc:spChg>
        <pc:spChg chg="del">
          <ac:chgData name="Aurelien Domont" userId="6da7715ce44349b3" providerId="LiveId" clId="{A73B58FF-7F47-4E43-BD77-C79179DB33C2}" dt="2023-05-02T00:12:29.147" v="8182" actId="478"/>
          <ac:spMkLst>
            <pc:docMk/>
            <pc:sldMk cId="3697978918" sldId="2904"/>
            <ac:spMk id="26" creationId="{153DD38A-B0EB-EFC5-213A-859D3A254170}"/>
          </ac:spMkLst>
        </pc:spChg>
        <pc:picChg chg="del">
          <ac:chgData name="Aurelien Domont" userId="6da7715ce44349b3" providerId="LiveId" clId="{A73B58FF-7F47-4E43-BD77-C79179DB33C2}" dt="2023-04-28T02:55:51.432" v="2892" actId="478"/>
          <ac:picMkLst>
            <pc:docMk/>
            <pc:sldMk cId="3697978918" sldId="2904"/>
            <ac:picMk id="10" creationId="{2F920E09-9C2A-38D5-30ED-50915C2672F4}"/>
          </ac:picMkLst>
        </pc:picChg>
        <pc:picChg chg="del">
          <ac:chgData name="Aurelien Domont" userId="6da7715ce44349b3" providerId="LiveId" clId="{A73B58FF-7F47-4E43-BD77-C79179DB33C2}" dt="2023-04-28T02:55:51.432" v="2892" actId="478"/>
          <ac:picMkLst>
            <pc:docMk/>
            <pc:sldMk cId="3697978918" sldId="2904"/>
            <ac:picMk id="12" creationId="{8E101513-31D2-DC0B-BA75-B54164D7935B}"/>
          </ac:picMkLst>
        </pc:picChg>
        <pc:picChg chg="del">
          <ac:chgData name="Aurelien Domont" userId="6da7715ce44349b3" providerId="LiveId" clId="{A73B58FF-7F47-4E43-BD77-C79179DB33C2}" dt="2023-04-28T02:55:51.432" v="2892" actId="478"/>
          <ac:picMkLst>
            <pc:docMk/>
            <pc:sldMk cId="3697978918" sldId="2904"/>
            <ac:picMk id="15" creationId="{B4E5C8FA-790F-6F88-A7FC-E913A3DA7DED}"/>
          </ac:picMkLst>
        </pc:picChg>
        <pc:picChg chg="del">
          <ac:chgData name="Aurelien Domont" userId="6da7715ce44349b3" providerId="LiveId" clId="{A73B58FF-7F47-4E43-BD77-C79179DB33C2}" dt="2023-04-28T02:55:51.432" v="2892" actId="478"/>
          <ac:picMkLst>
            <pc:docMk/>
            <pc:sldMk cId="3697978918" sldId="2904"/>
            <ac:picMk id="18" creationId="{BA4559A9-0752-2AF3-2118-F93B99B4C22E}"/>
          </ac:picMkLst>
        </pc:picChg>
        <pc:picChg chg="del">
          <ac:chgData name="Aurelien Domont" userId="6da7715ce44349b3" providerId="LiveId" clId="{A73B58FF-7F47-4E43-BD77-C79179DB33C2}" dt="2023-04-28T02:55:51.432" v="2892" actId="478"/>
          <ac:picMkLst>
            <pc:docMk/>
            <pc:sldMk cId="3697978918" sldId="2904"/>
            <ac:picMk id="22" creationId="{7D9F6A00-2C13-1BB9-B4C4-8DD0AC338BC0}"/>
          </ac:picMkLst>
        </pc:picChg>
      </pc:sldChg>
      <pc:sldChg chg="modSp add mod">
        <pc:chgData name="Aurelien Domont" userId="6da7715ce44349b3" providerId="LiveId" clId="{A73B58FF-7F47-4E43-BD77-C79179DB33C2}" dt="2023-05-03T06:20:35.164" v="20455" actId="113"/>
        <pc:sldMkLst>
          <pc:docMk/>
          <pc:sldMk cId="465732539" sldId="2905"/>
        </pc:sldMkLst>
        <pc:spChg chg="mod">
          <ac:chgData name="Aurelien Domont" userId="6da7715ce44349b3" providerId="LiveId" clId="{A73B58FF-7F47-4E43-BD77-C79179DB33C2}" dt="2023-05-03T06:20:35.164" v="20455" actId="113"/>
          <ac:spMkLst>
            <pc:docMk/>
            <pc:sldMk cId="465732539" sldId="2905"/>
            <ac:spMk id="5" creationId="{1F04C78B-D8D5-DE5C-4A52-C386B45834CF}"/>
          </ac:spMkLst>
        </pc:spChg>
      </pc:sldChg>
      <pc:sldChg chg="modSp add del mod ord">
        <pc:chgData name="Aurelien Domont" userId="6da7715ce44349b3" providerId="LiveId" clId="{A73B58FF-7F47-4E43-BD77-C79179DB33C2}" dt="2023-05-01T07:46:30.731" v="7344" actId="2696"/>
        <pc:sldMkLst>
          <pc:docMk/>
          <pc:sldMk cId="2842824465" sldId="2905"/>
        </pc:sldMkLst>
        <pc:spChg chg="mod">
          <ac:chgData name="Aurelien Domont" userId="6da7715ce44349b3" providerId="LiveId" clId="{A73B58FF-7F47-4E43-BD77-C79179DB33C2}" dt="2023-04-28T06:14:33.778" v="5032" actId="20577"/>
          <ac:spMkLst>
            <pc:docMk/>
            <pc:sldMk cId="2842824465" sldId="2905"/>
            <ac:spMk id="5" creationId="{1F04C78B-D8D5-DE5C-4A52-C386B45834CF}"/>
          </ac:spMkLst>
        </pc:spChg>
        <pc:spChg chg="mod">
          <ac:chgData name="Aurelien Domont" userId="6da7715ce44349b3" providerId="LiveId" clId="{A73B58FF-7F47-4E43-BD77-C79179DB33C2}" dt="2023-04-28T03:01:59.266" v="2954" actId="20577"/>
          <ac:spMkLst>
            <pc:docMk/>
            <pc:sldMk cId="2842824465" sldId="2905"/>
            <ac:spMk id="16" creationId="{6C2BB713-9637-4B9B-938F-E9768876782A}"/>
          </ac:spMkLst>
        </pc:spChg>
      </pc:sldChg>
      <pc:sldChg chg="modSp add del mod">
        <pc:chgData name="Aurelien Domont" userId="6da7715ce44349b3" providerId="LiveId" clId="{A73B58FF-7F47-4E43-BD77-C79179DB33C2}" dt="2023-05-03T06:08:25.193" v="20245" actId="47"/>
        <pc:sldMkLst>
          <pc:docMk/>
          <pc:sldMk cId="731819176" sldId="2906"/>
        </pc:sldMkLst>
        <pc:spChg chg="mod">
          <ac:chgData name="Aurelien Domont" userId="6da7715ce44349b3" providerId="LiveId" clId="{A73B58FF-7F47-4E43-BD77-C79179DB33C2}" dt="2023-04-28T04:00:55.084" v="4199" actId="207"/>
          <ac:spMkLst>
            <pc:docMk/>
            <pc:sldMk cId="731819176" sldId="2906"/>
            <ac:spMk id="6" creationId="{FBCC027F-E8AC-3A30-A23C-25AED2CF8460}"/>
          </ac:spMkLst>
        </pc:spChg>
      </pc:sldChg>
      <pc:sldChg chg="addSp delSp modSp add mod">
        <pc:chgData name="Aurelien Domont" userId="6da7715ce44349b3" providerId="LiveId" clId="{A73B58FF-7F47-4E43-BD77-C79179DB33C2}" dt="2023-04-28T05:46:22.717" v="4932" actId="404"/>
        <pc:sldMkLst>
          <pc:docMk/>
          <pc:sldMk cId="2882739530" sldId="2907"/>
        </pc:sldMkLst>
        <pc:spChg chg="add mod">
          <ac:chgData name="Aurelien Domont" userId="6da7715ce44349b3" providerId="LiveId" clId="{A73B58FF-7F47-4E43-BD77-C79179DB33C2}" dt="2023-04-28T05:46:22.717" v="4932" actId="404"/>
          <ac:spMkLst>
            <pc:docMk/>
            <pc:sldMk cId="2882739530" sldId="2907"/>
            <ac:spMk id="2" creationId="{DF5D6783-BBD4-0976-290F-42854F52EAED}"/>
          </ac:spMkLst>
        </pc:spChg>
        <pc:spChg chg="mod">
          <ac:chgData name="Aurelien Domont" userId="6da7715ce44349b3" providerId="LiveId" clId="{A73B58FF-7F47-4E43-BD77-C79179DB33C2}" dt="2023-04-28T04:06:16.490" v="4285" actId="113"/>
          <ac:spMkLst>
            <pc:docMk/>
            <pc:sldMk cId="2882739530" sldId="2907"/>
            <ac:spMk id="16" creationId="{6C2BB713-9637-4B9B-938F-E9768876782A}"/>
          </ac:spMkLst>
        </pc:spChg>
        <pc:spChg chg="del">
          <ac:chgData name="Aurelien Domont" userId="6da7715ce44349b3" providerId="LiveId" clId="{A73B58FF-7F47-4E43-BD77-C79179DB33C2}" dt="2023-04-28T04:06:24.243" v="4286" actId="478"/>
          <ac:spMkLst>
            <pc:docMk/>
            <pc:sldMk cId="2882739530" sldId="2907"/>
            <ac:spMk id="28" creationId="{0A23728A-C463-2110-0600-9074D5FD7586}"/>
          </ac:spMkLst>
        </pc:spChg>
        <pc:spChg chg="del">
          <ac:chgData name="Aurelien Domont" userId="6da7715ce44349b3" providerId="LiveId" clId="{A73B58FF-7F47-4E43-BD77-C79179DB33C2}" dt="2023-04-28T04:06:24.243" v="4286" actId="478"/>
          <ac:spMkLst>
            <pc:docMk/>
            <pc:sldMk cId="2882739530" sldId="2907"/>
            <ac:spMk id="35" creationId="{2D114EF5-AE70-0509-BE62-2220B554651C}"/>
          </ac:spMkLst>
        </pc:spChg>
        <pc:spChg chg="del">
          <ac:chgData name="Aurelien Domont" userId="6da7715ce44349b3" providerId="LiveId" clId="{A73B58FF-7F47-4E43-BD77-C79179DB33C2}" dt="2023-04-28T04:06:24.243" v="4286" actId="478"/>
          <ac:spMkLst>
            <pc:docMk/>
            <pc:sldMk cId="2882739530" sldId="2907"/>
            <ac:spMk id="36" creationId="{C1F62305-170A-3D5D-8899-F2B522363382}"/>
          </ac:spMkLst>
        </pc:spChg>
        <pc:spChg chg="del">
          <ac:chgData name="Aurelien Domont" userId="6da7715ce44349b3" providerId="LiveId" clId="{A73B58FF-7F47-4E43-BD77-C79179DB33C2}" dt="2023-04-28T04:06:24.243" v="4286" actId="478"/>
          <ac:spMkLst>
            <pc:docMk/>
            <pc:sldMk cId="2882739530" sldId="2907"/>
            <ac:spMk id="38" creationId="{AC065C31-A533-8E11-48CE-6DB90A6CE2CA}"/>
          </ac:spMkLst>
        </pc:spChg>
        <pc:spChg chg="del">
          <ac:chgData name="Aurelien Domont" userId="6da7715ce44349b3" providerId="LiveId" clId="{A73B58FF-7F47-4E43-BD77-C79179DB33C2}" dt="2023-04-28T04:06:24.243" v="4286" actId="478"/>
          <ac:spMkLst>
            <pc:docMk/>
            <pc:sldMk cId="2882739530" sldId="2907"/>
            <ac:spMk id="45" creationId="{A70CBACE-9460-4E77-2828-970DB3C8B3D7}"/>
          </ac:spMkLst>
        </pc:spChg>
        <pc:spChg chg="del">
          <ac:chgData name="Aurelien Domont" userId="6da7715ce44349b3" providerId="LiveId" clId="{A73B58FF-7F47-4E43-BD77-C79179DB33C2}" dt="2023-04-28T04:06:24.243" v="4286" actId="478"/>
          <ac:spMkLst>
            <pc:docMk/>
            <pc:sldMk cId="2882739530" sldId="2907"/>
            <ac:spMk id="47" creationId="{CB2A66DA-C7E6-F824-1F9D-A286A2C0F2BD}"/>
          </ac:spMkLst>
        </pc:spChg>
        <pc:spChg chg="del">
          <ac:chgData name="Aurelien Domont" userId="6da7715ce44349b3" providerId="LiveId" clId="{A73B58FF-7F47-4E43-BD77-C79179DB33C2}" dt="2023-04-28T04:06:24.243" v="4286" actId="478"/>
          <ac:spMkLst>
            <pc:docMk/>
            <pc:sldMk cId="2882739530" sldId="2907"/>
            <ac:spMk id="48" creationId="{FB91F917-F431-57F6-8EF1-93350D94AF3A}"/>
          </ac:spMkLst>
        </pc:spChg>
        <pc:spChg chg="del">
          <ac:chgData name="Aurelien Domont" userId="6da7715ce44349b3" providerId="LiveId" clId="{A73B58FF-7F47-4E43-BD77-C79179DB33C2}" dt="2023-04-28T04:06:24.243" v="4286" actId="478"/>
          <ac:spMkLst>
            <pc:docMk/>
            <pc:sldMk cId="2882739530" sldId="2907"/>
            <ac:spMk id="49" creationId="{4124B956-3F45-6D04-1AA1-DDCD5A02EE90}"/>
          </ac:spMkLst>
        </pc:spChg>
        <pc:spChg chg="del">
          <ac:chgData name="Aurelien Domont" userId="6da7715ce44349b3" providerId="LiveId" clId="{A73B58FF-7F47-4E43-BD77-C79179DB33C2}" dt="2023-04-28T04:06:24.243" v="4286" actId="478"/>
          <ac:spMkLst>
            <pc:docMk/>
            <pc:sldMk cId="2882739530" sldId="2907"/>
            <ac:spMk id="50" creationId="{3768BDE6-29BA-0F20-721C-0BDA615AB94B}"/>
          </ac:spMkLst>
        </pc:spChg>
        <pc:spChg chg="del">
          <ac:chgData name="Aurelien Domont" userId="6da7715ce44349b3" providerId="LiveId" clId="{A73B58FF-7F47-4E43-BD77-C79179DB33C2}" dt="2023-04-28T04:06:24.243" v="4286" actId="478"/>
          <ac:spMkLst>
            <pc:docMk/>
            <pc:sldMk cId="2882739530" sldId="2907"/>
            <ac:spMk id="51" creationId="{A1F05DF1-4FCA-5AE4-A109-D48D83DC7E1D}"/>
          </ac:spMkLst>
        </pc:spChg>
        <pc:spChg chg="del">
          <ac:chgData name="Aurelien Domont" userId="6da7715ce44349b3" providerId="LiveId" clId="{A73B58FF-7F47-4E43-BD77-C79179DB33C2}" dt="2023-04-28T04:06:24.243" v="4286" actId="478"/>
          <ac:spMkLst>
            <pc:docMk/>
            <pc:sldMk cId="2882739530" sldId="2907"/>
            <ac:spMk id="52" creationId="{F1E8E855-9C1E-AFB2-8A76-2A517D03F506}"/>
          </ac:spMkLst>
        </pc:spChg>
        <pc:spChg chg="del">
          <ac:chgData name="Aurelien Domont" userId="6da7715ce44349b3" providerId="LiveId" clId="{A73B58FF-7F47-4E43-BD77-C79179DB33C2}" dt="2023-04-28T04:06:24.243" v="4286" actId="478"/>
          <ac:spMkLst>
            <pc:docMk/>
            <pc:sldMk cId="2882739530" sldId="2907"/>
            <ac:spMk id="53" creationId="{9063EA0C-B842-50B2-4EBB-D6F029A337C7}"/>
          </ac:spMkLst>
        </pc:spChg>
        <pc:spChg chg="del">
          <ac:chgData name="Aurelien Domont" userId="6da7715ce44349b3" providerId="LiveId" clId="{A73B58FF-7F47-4E43-BD77-C79179DB33C2}" dt="2023-04-28T04:06:24.243" v="4286" actId="478"/>
          <ac:spMkLst>
            <pc:docMk/>
            <pc:sldMk cId="2882739530" sldId="2907"/>
            <ac:spMk id="54" creationId="{9DEC6A7A-4008-9896-5526-73BE05A7D8E5}"/>
          </ac:spMkLst>
        </pc:spChg>
        <pc:spChg chg="del">
          <ac:chgData name="Aurelien Domont" userId="6da7715ce44349b3" providerId="LiveId" clId="{A73B58FF-7F47-4E43-BD77-C79179DB33C2}" dt="2023-04-28T04:06:24.243" v="4286" actId="478"/>
          <ac:spMkLst>
            <pc:docMk/>
            <pc:sldMk cId="2882739530" sldId="2907"/>
            <ac:spMk id="55" creationId="{D26BBD2D-C8A6-CDC2-D5C1-CAF4DAB12E77}"/>
          </ac:spMkLst>
        </pc:spChg>
        <pc:spChg chg="del">
          <ac:chgData name="Aurelien Domont" userId="6da7715ce44349b3" providerId="LiveId" clId="{A73B58FF-7F47-4E43-BD77-C79179DB33C2}" dt="2023-04-28T04:06:24.243" v="4286" actId="478"/>
          <ac:spMkLst>
            <pc:docMk/>
            <pc:sldMk cId="2882739530" sldId="2907"/>
            <ac:spMk id="69" creationId="{BA462E0C-8D2E-E223-1CC8-45F2C3294686}"/>
          </ac:spMkLst>
        </pc:spChg>
        <pc:spChg chg="del">
          <ac:chgData name="Aurelien Domont" userId="6da7715ce44349b3" providerId="LiveId" clId="{A73B58FF-7F47-4E43-BD77-C79179DB33C2}" dt="2023-04-28T04:06:24.243" v="4286" actId="478"/>
          <ac:spMkLst>
            <pc:docMk/>
            <pc:sldMk cId="2882739530" sldId="2907"/>
            <ac:spMk id="71" creationId="{8BF85BB3-F0C9-4F64-2D36-56DED15EB94D}"/>
          </ac:spMkLst>
        </pc:spChg>
        <pc:spChg chg="del">
          <ac:chgData name="Aurelien Domont" userId="6da7715ce44349b3" providerId="LiveId" clId="{A73B58FF-7F47-4E43-BD77-C79179DB33C2}" dt="2023-04-28T04:06:24.243" v="4286" actId="478"/>
          <ac:spMkLst>
            <pc:docMk/>
            <pc:sldMk cId="2882739530" sldId="2907"/>
            <ac:spMk id="72" creationId="{F455F609-2A3A-29DA-7720-EB88BAB691B9}"/>
          </ac:spMkLst>
        </pc:spChg>
        <pc:spChg chg="del">
          <ac:chgData name="Aurelien Domont" userId="6da7715ce44349b3" providerId="LiveId" clId="{A73B58FF-7F47-4E43-BD77-C79179DB33C2}" dt="2023-04-28T04:06:24.243" v="4286" actId="478"/>
          <ac:spMkLst>
            <pc:docMk/>
            <pc:sldMk cId="2882739530" sldId="2907"/>
            <ac:spMk id="73" creationId="{79B575E9-CC64-5AD9-CCC4-3B41889AC6F7}"/>
          </ac:spMkLst>
        </pc:spChg>
        <pc:spChg chg="del">
          <ac:chgData name="Aurelien Domont" userId="6da7715ce44349b3" providerId="LiveId" clId="{A73B58FF-7F47-4E43-BD77-C79179DB33C2}" dt="2023-04-28T04:06:24.243" v="4286" actId="478"/>
          <ac:spMkLst>
            <pc:docMk/>
            <pc:sldMk cId="2882739530" sldId="2907"/>
            <ac:spMk id="76" creationId="{66069F4A-5640-9931-8306-70CCA4D96CFE}"/>
          </ac:spMkLst>
        </pc:spChg>
        <pc:graphicFrameChg chg="add del mod">
          <ac:chgData name="Aurelien Domont" userId="6da7715ce44349b3" providerId="LiveId" clId="{A73B58FF-7F47-4E43-BD77-C79179DB33C2}" dt="2023-04-28T04:31:46.424" v="4432" actId="478"/>
          <ac:graphicFrameMkLst>
            <pc:docMk/>
            <pc:sldMk cId="2882739530" sldId="2907"/>
            <ac:graphicFrameMk id="4" creationId="{8A89430C-C6D7-412A-F51D-E889D6CD05DC}"/>
          </ac:graphicFrameMkLst>
        </pc:graphicFrameChg>
      </pc:sldChg>
      <pc:sldChg chg="add del">
        <pc:chgData name="Aurelien Domont" userId="6da7715ce44349b3" providerId="LiveId" clId="{A73B58FF-7F47-4E43-BD77-C79179DB33C2}" dt="2023-04-28T04:01:15.510" v="4201" actId="47"/>
        <pc:sldMkLst>
          <pc:docMk/>
          <pc:sldMk cId="3652576815" sldId="2907"/>
        </pc:sldMkLst>
      </pc:sldChg>
      <pc:sldChg chg="modSp add mod">
        <pc:chgData name="Aurelien Domont" userId="6da7715ce44349b3" providerId="LiveId" clId="{A73B58FF-7F47-4E43-BD77-C79179DB33C2}" dt="2023-04-28T04:48:16.749" v="4510" actId="255"/>
        <pc:sldMkLst>
          <pc:docMk/>
          <pc:sldMk cId="631187338" sldId="2908"/>
        </pc:sldMkLst>
        <pc:spChg chg="mod">
          <ac:chgData name="Aurelien Domont" userId="6da7715ce44349b3" providerId="LiveId" clId="{A73B58FF-7F47-4E43-BD77-C79179DB33C2}" dt="2023-04-28T04:48:16.749" v="4510" actId="255"/>
          <ac:spMkLst>
            <pc:docMk/>
            <pc:sldMk cId="631187338" sldId="2908"/>
            <ac:spMk id="2" creationId="{DF5D6783-BBD4-0976-290F-42854F52EAED}"/>
          </ac:spMkLst>
        </pc:spChg>
        <pc:spChg chg="mod">
          <ac:chgData name="Aurelien Domont" userId="6da7715ce44349b3" providerId="LiveId" clId="{A73B58FF-7F47-4E43-BD77-C79179DB33C2}" dt="2023-04-28T04:06:53.972" v="4298" actId="20577"/>
          <ac:spMkLst>
            <pc:docMk/>
            <pc:sldMk cId="631187338" sldId="2908"/>
            <ac:spMk id="16" creationId="{6C2BB713-9637-4B9B-938F-E9768876782A}"/>
          </ac:spMkLst>
        </pc:spChg>
      </pc:sldChg>
      <pc:sldChg chg="modSp add mod">
        <pc:chgData name="Aurelien Domont" userId="6da7715ce44349b3" providerId="LiveId" clId="{A73B58FF-7F47-4E43-BD77-C79179DB33C2}" dt="2023-04-28T04:54:17.996" v="4573" actId="20577"/>
        <pc:sldMkLst>
          <pc:docMk/>
          <pc:sldMk cId="2969519824" sldId="2909"/>
        </pc:sldMkLst>
        <pc:spChg chg="mod">
          <ac:chgData name="Aurelien Domont" userId="6da7715ce44349b3" providerId="LiveId" clId="{A73B58FF-7F47-4E43-BD77-C79179DB33C2}" dt="2023-04-28T04:54:17.996" v="4573" actId="20577"/>
          <ac:spMkLst>
            <pc:docMk/>
            <pc:sldMk cId="2969519824" sldId="2909"/>
            <ac:spMk id="2" creationId="{DF5D6783-BBD4-0976-290F-42854F52EAED}"/>
          </ac:spMkLst>
        </pc:spChg>
        <pc:spChg chg="mod">
          <ac:chgData name="Aurelien Domont" userId="6da7715ce44349b3" providerId="LiveId" clId="{A73B58FF-7F47-4E43-BD77-C79179DB33C2}" dt="2023-04-28T04:07:02.138" v="4306" actId="20577"/>
          <ac:spMkLst>
            <pc:docMk/>
            <pc:sldMk cId="2969519824" sldId="2909"/>
            <ac:spMk id="16" creationId="{6C2BB713-9637-4B9B-938F-E9768876782A}"/>
          </ac:spMkLst>
        </pc:spChg>
      </pc:sldChg>
      <pc:sldChg chg="modSp add del mod">
        <pc:chgData name="Aurelien Domont" userId="6da7715ce44349b3" providerId="LiveId" clId="{A73B58FF-7F47-4E43-BD77-C79179DB33C2}" dt="2023-04-28T04:55:41.301" v="4586" actId="47"/>
        <pc:sldMkLst>
          <pc:docMk/>
          <pc:sldMk cId="1990720192" sldId="2910"/>
        </pc:sldMkLst>
        <pc:spChg chg="mod">
          <ac:chgData name="Aurelien Domont" userId="6da7715ce44349b3" providerId="LiveId" clId="{A73B58FF-7F47-4E43-BD77-C79179DB33C2}" dt="2023-04-28T04:54:39.897" v="4585" actId="20577"/>
          <ac:spMkLst>
            <pc:docMk/>
            <pc:sldMk cId="1990720192" sldId="2910"/>
            <ac:spMk id="2" creationId="{DF5D6783-BBD4-0976-290F-42854F52EAED}"/>
          </ac:spMkLst>
        </pc:spChg>
        <pc:spChg chg="mod">
          <ac:chgData name="Aurelien Domont" userId="6da7715ce44349b3" providerId="LiveId" clId="{A73B58FF-7F47-4E43-BD77-C79179DB33C2}" dt="2023-04-28T04:07:11.581" v="4318" actId="20577"/>
          <ac:spMkLst>
            <pc:docMk/>
            <pc:sldMk cId="1990720192" sldId="2910"/>
            <ac:spMk id="16" creationId="{6C2BB713-9637-4B9B-938F-E9768876782A}"/>
          </ac:spMkLst>
        </pc:spChg>
      </pc:sldChg>
      <pc:sldChg chg="modSp add mod">
        <pc:chgData name="Aurelien Domont" userId="6da7715ce44349b3" providerId="LiveId" clId="{A73B58FF-7F47-4E43-BD77-C79179DB33C2}" dt="2023-04-28T04:59:39.486" v="4626" actId="404"/>
        <pc:sldMkLst>
          <pc:docMk/>
          <pc:sldMk cId="2565732865" sldId="2911"/>
        </pc:sldMkLst>
        <pc:spChg chg="mod">
          <ac:chgData name="Aurelien Domont" userId="6da7715ce44349b3" providerId="LiveId" clId="{A73B58FF-7F47-4E43-BD77-C79179DB33C2}" dt="2023-04-28T04:59:39.486" v="4626" actId="404"/>
          <ac:spMkLst>
            <pc:docMk/>
            <pc:sldMk cId="2565732865" sldId="2911"/>
            <ac:spMk id="2" creationId="{DF5D6783-BBD4-0976-290F-42854F52EAED}"/>
          </ac:spMkLst>
        </pc:spChg>
        <pc:spChg chg="mod">
          <ac:chgData name="Aurelien Domont" userId="6da7715ce44349b3" providerId="LiveId" clId="{A73B58FF-7F47-4E43-BD77-C79179DB33C2}" dt="2023-04-28T04:07:24.856" v="4323" actId="27636"/>
          <ac:spMkLst>
            <pc:docMk/>
            <pc:sldMk cId="2565732865" sldId="2911"/>
            <ac:spMk id="16" creationId="{6C2BB713-9637-4B9B-938F-E9768876782A}"/>
          </ac:spMkLst>
        </pc:spChg>
      </pc:sldChg>
      <pc:sldChg chg="modSp add mod">
        <pc:chgData name="Aurelien Domont" userId="6da7715ce44349b3" providerId="LiveId" clId="{A73B58FF-7F47-4E43-BD77-C79179DB33C2}" dt="2023-04-28T05:16:37.607" v="4732" actId="255"/>
        <pc:sldMkLst>
          <pc:docMk/>
          <pc:sldMk cId="3854559255" sldId="2912"/>
        </pc:sldMkLst>
        <pc:spChg chg="mod">
          <ac:chgData name="Aurelien Domont" userId="6da7715ce44349b3" providerId="LiveId" clId="{A73B58FF-7F47-4E43-BD77-C79179DB33C2}" dt="2023-04-28T05:09:39.084" v="4693" actId="20577"/>
          <ac:spMkLst>
            <pc:docMk/>
            <pc:sldMk cId="3854559255" sldId="2912"/>
            <ac:spMk id="2" creationId="{DF5D6783-BBD4-0976-290F-42854F52EAED}"/>
          </ac:spMkLst>
        </pc:spChg>
        <pc:spChg chg="mod">
          <ac:chgData name="Aurelien Domont" userId="6da7715ce44349b3" providerId="LiveId" clId="{A73B58FF-7F47-4E43-BD77-C79179DB33C2}" dt="2023-04-28T05:16:37.607" v="4732" actId="255"/>
          <ac:spMkLst>
            <pc:docMk/>
            <pc:sldMk cId="3854559255" sldId="2912"/>
            <ac:spMk id="16" creationId="{6C2BB713-9637-4B9B-938F-E9768876782A}"/>
          </ac:spMkLst>
        </pc:spChg>
      </pc:sldChg>
      <pc:sldChg chg="modSp add mod">
        <pc:chgData name="Aurelien Domont" userId="6da7715ce44349b3" providerId="LiveId" clId="{A73B58FF-7F47-4E43-BD77-C79179DB33C2}" dt="2023-04-28T05:17:16.573" v="4736" actId="108"/>
        <pc:sldMkLst>
          <pc:docMk/>
          <pc:sldMk cId="1298948315" sldId="2913"/>
        </pc:sldMkLst>
        <pc:spChg chg="mod">
          <ac:chgData name="Aurelien Domont" userId="6da7715ce44349b3" providerId="LiveId" clId="{A73B58FF-7F47-4E43-BD77-C79179DB33C2}" dt="2023-04-28T05:15:52.627" v="4730" actId="404"/>
          <ac:spMkLst>
            <pc:docMk/>
            <pc:sldMk cId="1298948315" sldId="2913"/>
            <ac:spMk id="2" creationId="{DF5D6783-BBD4-0976-290F-42854F52EAED}"/>
          </ac:spMkLst>
        </pc:spChg>
        <pc:spChg chg="mod">
          <ac:chgData name="Aurelien Domont" userId="6da7715ce44349b3" providerId="LiveId" clId="{A73B58FF-7F47-4E43-BD77-C79179DB33C2}" dt="2023-04-28T05:17:16.573" v="4736" actId="108"/>
          <ac:spMkLst>
            <pc:docMk/>
            <pc:sldMk cId="1298948315" sldId="2913"/>
            <ac:spMk id="16" creationId="{6C2BB713-9637-4B9B-938F-E9768876782A}"/>
          </ac:spMkLst>
        </pc:spChg>
      </pc:sldChg>
      <pc:sldChg chg="modSp add mod">
        <pc:chgData name="Aurelien Domont" userId="6da7715ce44349b3" providerId="LiveId" clId="{A73B58FF-7F47-4E43-BD77-C79179DB33C2}" dt="2023-04-28T05:19:27.459" v="4771" actId="20577"/>
        <pc:sldMkLst>
          <pc:docMk/>
          <pc:sldMk cId="1408302317" sldId="2914"/>
        </pc:sldMkLst>
        <pc:spChg chg="mod">
          <ac:chgData name="Aurelien Domont" userId="6da7715ce44349b3" providerId="LiveId" clId="{A73B58FF-7F47-4E43-BD77-C79179DB33C2}" dt="2023-04-28T05:19:27.459" v="4771" actId="20577"/>
          <ac:spMkLst>
            <pc:docMk/>
            <pc:sldMk cId="1408302317" sldId="2914"/>
            <ac:spMk id="2" creationId="{DF5D6783-BBD4-0976-290F-42854F52EAED}"/>
          </ac:spMkLst>
        </pc:spChg>
        <pc:spChg chg="mod">
          <ac:chgData name="Aurelien Domont" userId="6da7715ce44349b3" providerId="LiveId" clId="{A73B58FF-7F47-4E43-BD77-C79179DB33C2}" dt="2023-04-28T05:17:34.640" v="4740" actId="108"/>
          <ac:spMkLst>
            <pc:docMk/>
            <pc:sldMk cId="1408302317" sldId="2914"/>
            <ac:spMk id="16" creationId="{6C2BB713-9637-4B9B-938F-E9768876782A}"/>
          </ac:spMkLst>
        </pc:spChg>
      </pc:sldChg>
      <pc:sldChg chg="modSp add mod">
        <pc:chgData name="Aurelien Domont" userId="6da7715ce44349b3" providerId="LiveId" clId="{A73B58FF-7F47-4E43-BD77-C79179DB33C2}" dt="2023-04-28T05:27:59.832" v="4809" actId="20577"/>
        <pc:sldMkLst>
          <pc:docMk/>
          <pc:sldMk cId="1187766024" sldId="2915"/>
        </pc:sldMkLst>
        <pc:spChg chg="mod">
          <ac:chgData name="Aurelien Domont" userId="6da7715ce44349b3" providerId="LiveId" clId="{A73B58FF-7F47-4E43-BD77-C79179DB33C2}" dt="2023-04-28T05:27:59.832" v="4809" actId="20577"/>
          <ac:spMkLst>
            <pc:docMk/>
            <pc:sldMk cId="1187766024" sldId="2915"/>
            <ac:spMk id="2" creationId="{DF5D6783-BBD4-0976-290F-42854F52EAED}"/>
          </ac:spMkLst>
        </pc:spChg>
        <pc:spChg chg="mod">
          <ac:chgData name="Aurelien Domont" userId="6da7715ce44349b3" providerId="LiveId" clId="{A73B58FF-7F47-4E43-BD77-C79179DB33C2}" dt="2023-04-28T05:20:58.975" v="4794" actId="404"/>
          <ac:spMkLst>
            <pc:docMk/>
            <pc:sldMk cId="1187766024" sldId="2915"/>
            <ac:spMk id="16" creationId="{6C2BB713-9637-4B9B-938F-E9768876782A}"/>
          </ac:spMkLst>
        </pc:spChg>
      </pc:sldChg>
      <pc:sldChg chg="modSp add mod">
        <pc:chgData name="Aurelien Domont" userId="6da7715ce44349b3" providerId="LiveId" clId="{A73B58FF-7F47-4E43-BD77-C79179DB33C2}" dt="2023-04-28T05:32:41.681" v="4909" actId="12"/>
        <pc:sldMkLst>
          <pc:docMk/>
          <pc:sldMk cId="1073208589" sldId="2916"/>
        </pc:sldMkLst>
        <pc:spChg chg="mod">
          <ac:chgData name="Aurelien Domont" userId="6da7715ce44349b3" providerId="LiveId" clId="{A73B58FF-7F47-4E43-BD77-C79179DB33C2}" dt="2023-04-28T05:32:41.681" v="4909" actId="12"/>
          <ac:spMkLst>
            <pc:docMk/>
            <pc:sldMk cId="1073208589" sldId="2916"/>
            <ac:spMk id="2" creationId="{DF5D6783-BBD4-0976-290F-42854F52EAED}"/>
          </ac:spMkLst>
        </pc:spChg>
        <pc:spChg chg="mod">
          <ac:chgData name="Aurelien Domont" userId="6da7715ce44349b3" providerId="LiveId" clId="{A73B58FF-7F47-4E43-BD77-C79179DB33C2}" dt="2023-04-28T05:28:30.648" v="4813" actId="404"/>
          <ac:spMkLst>
            <pc:docMk/>
            <pc:sldMk cId="1073208589" sldId="2916"/>
            <ac:spMk id="16" creationId="{6C2BB713-9637-4B9B-938F-E9768876782A}"/>
          </ac:spMkLst>
        </pc:spChg>
      </pc:sldChg>
      <pc:sldChg chg="modSp add mod">
        <pc:chgData name="Aurelien Domont" userId="6da7715ce44349b3" providerId="LiveId" clId="{A73B58FF-7F47-4E43-BD77-C79179DB33C2}" dt="2023-04-28T05:02:15.157" v="4652" actId="255"/>
        <pc:sldMkLst>
          <pc:docMk/>
          <pc:sldMk cId="1790476556" sldId="2917"/>
        </pc:sldMkLst>
        <pc:spChg chg="mod">
          <ac:chgData name="Aurelien Domont" userId="6da7715ce44349b3" providerId="LiveId" clId="{A73B58FF-7F47-4E43-BD77-C79179DB33C2}" dt="2023-04-28T05:02:15.157" v="4652" actId="255"/>
          <ac:spMkLst>
            <pc:docMk/>
            <pc:sldMk cId="1790476556" sldId="2917"/>
            <ac:spMk id="2" creationId="{DF5D6783-BBD4-0976-290F-42854F52EAED}"/>
          </ac:spMkLst>
        </pc:spChg>
        <pc:spChg chg="mod">
          <ac:chgData name="Aurelien Domont" userId="6da7715ce44349b3" providerId="LiveId" clId="{A73B58FF-7F47-4E43-BD77-C79179DB33C2}" dt="2023-04-28T04:20:53.349" v="4397" actId="20577"/>
          <ac:spMkLst>
            <pc:docMk/>
            <pc:sldMk cId="1790476556" sldId="2917"/>
            <ac:spMk id="16" creationId="{6C2BB713-9637-4B9B-938F-E9768876782A}"/>
          </ac:spMkLst>
        </pc:spChg>
      </pc:sldChg>
      <pc:sldChg chg="add del">
        <pc:chgData name="Aurelien Domont" userId="6da7715ce44349b3" providerId="LiveId" clId="{A73B58FF-7F47-4E43-BD77-C79179DB33C2}" dt="2023-04-28T04:19:36.783" v="4381" actId="47"/>
        <pc:sldMkLst>
          <pc:docMk/>
          <pc:sldMk cId="2058076905" sldId="2917"/>
        </pc:sldMkLst>
      </pc:sldChg>
      <pc:sldChg chg="add del">
        <pc:chgData name="Aurelien Domont" userId="6da7715ce44349b3" providerId="LiveId" clId="{A73B58FF-7F47-4E43-BD77-C79179DB33C2}" dt="2023-04-28T04:19:36.783" v="4381" actId="47"/>
        <pc:sldMkLst>
          <pc:docMk/>
          <pc:sldMk cId="158523038" sldId="2918"/>
        </pc:sldMkLst>
      </pc:sldChg>
      <pc:sldChg chg="modSp add mod">
        <pc:chgData name="Aurelien Domont" userId="6da7715ce44349b3" providerId="LiveId" clId="{A73B58FF-7F47-4E43-BD77-C79179DB33C2}" dt="2023-04-28T05:09:11.324" v="4679" actId="20577"/>
        <pc:sldMkLst>
          <pc:docMk/>
          <pc:sldMk cId="1588382398" sldId="2918"/>
        </pc:sldMkLst>
        <pc:spChg chg="mod">
          <ac:chgData name="Aurelien Domont" userId="6da7715ce44349b3" providerId="LiveId" clId="{A73B58FF-7F47-4E43-BD77-C79179DB33C2}" dt="2023-04-28T05:09:11.324" v="4679" actId="20577"/>
          <ac:spMkLst>
            <pc:docMk/>
            <pc:sldMk cId="1588382398" sldId="2918"/>
            <ac:spMk id="2" creationId="{DF5D6783-BBD4-0976-290F-42854F52EAED}"/>
          </ac:spMkLst>
        </pc:spChg>
        <pc:spChg chg="mod">
          <ac:chgData name="Aurelien Domont" userId="6da7715ce44349b3" providerId="LiveId" clId="{A73B58FF-7F47-4E43-BD77-C79179DB33C2}" dt="2023-04-28T04:21:35.923" v="4407" actId="20577"/>
          <ac:spMkLst>
            <pc:docMk/>
            <pc:sldMk cId="1588382398" sldId="2918"/>
            <ac:spMk id="16" creationId="{6C2BB713-9637-4B9B-938F-E9768876782A}"/>
          </ac:spMkLst>
        </pc:spChg>
      </pc:sldChg>
      <pc:sldChg chg="addSp delSp modSp add mod">
        <pc:chgData name="Aurelien Domont" userId="6da7715ce44349b3" providerId="LiveId" clId="{A73B58FF-7F47-4E43-BD77-C79179DB33C2}" dt="2023-04-28T06:07:04.020" v="4937" actId="14861"/>
        <pc:sldMkLst>
          <pc:docMk/>
          <pc:sldMk cId="803604778" sldId="2919"/>
        </pc:sldMkLst>
        <pc:spChg chg="del">
          <ac:chgData name="Aurelien Domont" userId="6da7715ce44349b3" providerId="LiveId" clId="{A73B58FF-7F47-4E43-BD77-C79179DB33C2}" dt="2023-04-28T04:34:14.833" v="4462" actId="478"/>
          <ac:spMkLst>
            <pc:docMk/>
            <pc:sldMk cId="803604778" sldId="2919"/>
            <ac:spMk id="2" creationId="{DF5D6783-BBD4-0976-290F-42854F52EAED}"/>
          </ac:spMkLst>
        </pc:spChg>
        <pc:spChg chg="add mod">
          <ac:chgData name="Aurelien Domont" userId="6da7715ce44349b3" providerId="LiveId" clId="{A73B58FF-7F47-4E43-BD77-C79179DB33C2}" dt="2023-04-28T05:12:19.900" v="4696" actId="1076"/>
          <ac:spMkLst>
            <pc:docMk/>
            <pc:sldMk cId="803604778" sldId="2919"/>
            <ac:spMk id="4" creationId="{AE55BA80-762F-8E0D-65AF-06769ABC9363}"/>
          </ac:spMkLst>
        </pc:spChg>
        <pc:picChg chg="add del mod">
          <ac:chgData name="Aurelien Domont" userId="6da7715ce44349b3" providerId="LiveId" clId="{A73B58FF-7F47-4E43-BD77-C79179DB33C2}" dt="2023-04-28T06:06:52.824" v="4933" actId="478"/>
          <ac:picMkLst>
            <pc:docMk/>
            <pc:sldMk cId="803604778" sldId="2919"/>
            <ac:picMk id="6" creationId="{CF8FA04E-0F08-A5C6-F47E-6CD6DFA3BBC2}"/>
          </ac:picMkLst>
        </pc:picChg>
        <pc:picChg chg="add mod">
          <ac:chgData name="Aurelien Domont" userId="6da7715ce44349b3" providerId="LiveId" clId="{A73B58FF-7F47-4E43-BD77-C79179DB33C2}" dt="2023-04-28T06:07:04.020" v="4937" actId="14861"/>
          <ac:picMkLst>
            <pc:docMk/>
            <pc:sldMk cId="803604778" sldId="2919"/>
            <ac:picMk id="8" creationId="{63FC4621-31B5-D1F9-9C70-D0C026ED8F51}"/>
          </ac:picMkLst>
        </pc:picChg>
      </pc:sldChg>
      <pc:sldChg chg="addSp delSp modSp add mod">
        <pc:chgData name="Aurelien Domont" userId="6da7715ce44349b3" providerId="LiveId" clId="{A73B58FF-7F47-4E43-BD77-C79179DB33C2}" dt="2023-05-05T05:13:11.648" v="21605" actId="1036"/>
        <pc:sldMkLst>
          <pc:docMk/>
          <pc:sldMk cId="2013448918" sldId="2920"/>
        </pc:sldMkLst>
        <pc:spChg chg="del">
          <ac:chgData name="Aurelien Domont" userId="6da7715ce44349b3" providerId="LiveId" clId="{A73B58FF-7F47-4E43-BD77-C79179DB33C2}" dt="2023-04-28T05:12:13.918" v="4695" actId="478"/>
          <ac:spMkLst>
            <pc:docMk/>
            <pc:sldMk cId="2013448918" sldId="2920"/>
            <ac:spMk id="2" creationId="{DF5D6783-BBD4-0976-290F-42854F52EAED}"/>
          </ac:spMkLst>
        </pc:spChg>
        <pc:spChg chg="add mod">
          <ac:chgData name="Aurelien Domont" userId="6da7715ce44349b3" providerId="LiveId" clId="{A73B58FF-7F47-4E43-BD77-C79179DB33C2}" dt="2023-04-28T05:12:22.738" v="4697"/>
          <ac:spMkLst>
            <pc:docMk/>
            <pc:sldMk cId="2013448918" sldId="2920"/>
            <ac:spMk id="4" creationId="{D8BF98E5-5003-0845-30F3-947AE40389AB}"/>
          </ac:spMkLst>
        </pc:spChg>
        <pc:spChg chg="mod">
          <ac:chgData name="Aurelien Domont" userId="6da7715ce44349b3" providerId="LiveId" clId="{A73B58FF-7F47-4E43-BD77-C79179DB33C2}" dt="2023-04-28T05:16:31.374" v="4731" actId="255"/>
          <ac:spMkLst>
            <pc:docMk/>
            <pc:sldMk cId="2013448918" sldId="2920"/>
            <ac:spMk id="16" creationId="{6C2BB713-9637-4B9B-938F-E9768876782A}"/>
          </ac:spMkLst>
        </pc:spChg>
        <pc:picChg chg="add mod modCrop">
          <ac:chgData name="Aurelien Domont" userId="6da7715ce44349b3" providerId="LiveId" clId="{A73B58FF-7F47-4E43-BD77-C79179DB33C2}" dt="2023-05-05T05:12:43.381" v="21588" actId="14100"/>
          <ac:picMkLst>
            <pc:docMk/>
            <pc:sldMk cId="2013448918" sldId="2920"/>
            <ac:picMk id="5" creationId="{7353F8B0-5026-A5D1-6290-C776D2DF31AD}"/>
          </ac:picMkLst>
        </pc:picChg>
        <pc:picChg chg="add del mod">
          <ac:chgData name="Aurelien Domont" userId="6da7715ce44349b3" providerId="LiveId" clId="{A73B58FF-7F47-4E43-BD77-C79179DB33C2}" dt="2023-05-05T05:13:08.809" v="21603" actId="478"/>
          <ac:picMkLst>
            <pc:docMk/>
            <pc:sldMk cId="2013448918" sldId="2920"/>
            <ac:picMk id="6" creationId="{B3779729-3723-2D06-DBE7-F32BABE1ED22}"/>
          </ac:picMkLst>
        </pc:picChg>
        <pc:picChg chg="add mod">
          <ac:chgData name="Aurelien Domont" userId="6da7715ce44349b3" providerId="LiveId" clId="{A73B58FF-7F47-4E43-BD77-C79179DB33C2}" dt="2023-05-05T05:13:11.648" v="21605" actId="1036"/>
          <ac:picMkLst>
            <pc:docMk/>
            <pc:sldMk cId="2013448918" sldId="2920"/>
            <ac:picMk id="7" creationId="{EBC883E7-8297-4146-D96B-906644F7E943}"/>
          </ac:picMkLst>
        </pc:picChg>
      </pc:sldChg>
      <pc:sldChg chg="addSp delSp modSp add mod">
        <pc:chgData name="Aurelien Domont" userId="6da7715ce44349b3" providerId="LiveId" clId="{A73B58FF-7F47-4E43-BD77-C79179DB33C2}" dt="2023-05-05T05:13:00.696" v="21601" actId="1076"/>
        <pc:sldMkLst>
          <pc:docMk/>
          <pc:sldMk cId="3326606820" sldId="2921"/>
        </pc:sldMkLst>
        <pc:spChg chg="del">
          <ac:chgData name="Aurelien Domont" userId="6da7715ce44349b3" providerId="LiveId" clId="{A73B58FF-7F47-4E43-BD77-C79179DB33C2}" dt="2023-04-28T05:16:59.741" v="4734" actId="478"/>
          <ac:spMkLst>
            <pc:docMk/>
            <pc:sldMk cId="3326606820" sldId="2921"/>
            <ac:spMk id="2" creationId="{DF5D6783-BBD4-0976-290F-42854F52EAED}"/>
          </ac:spMkLst>
        </pc:spChg>
        <pc:spChg chg="add mod">
          <ac:chgData name="Aurelien Domont" userId="6da7715ce44349b3" providerId="LiveId" clId="{A73B58FF-7F47-4E43-BD77-C79179DB33C2}" dt="2023-04-28T05:17:03.903" v="4735"/>
          <ac:spMkLst>
            <pc:docMk/>
            <pc:sldMk cId="3326606820" sldId="2921"/>
            <ac:spMk id="4" creationId="{1481AF0B-9212-0FF9-A39E-A16328EF4539}"/>
          </ac:spMkLst>
        </pc:spChg>
        <pc:spChg chg="mod">
          <ac:chgData name="Aurelien Domont" userId="6da7715ce44349b3" providerId="LiveId" clId="{A73B58FF-7F47-4E43-BD77-C79179DB33C2}" dt="2023-04-28T05:17:26.104" v="4737" actId="108"/>
          <ac:spMkLst>
            <pc:docMk/>
            <pc:sldMk cId="3326606820" sldId="2921"/>
            <ac:spMk id="16" creationId="{6C2BB713-9637-4B9B-938F-E9768876782A}"/>
          </ac:spMkLst>
        </pc:spChg>
        <pc:picChg chg="add mod">
          <ac:chgData name="Aurelien Domont" userId="6da7715ce44349b3" providerId="LiveId" clId="{A73B58FF-7F47-4E43-BD77-C79179DB33C2}" dt="2023-05-05T05:11:29.946" v="21584" actId="14100"/>
          <ac:picMkLst>
            <pc:docMk/>
            <pc:sldMk cId="3326606820" sldId="2921"/>
            <ac:picMk id="5" creationId="{FEB0CBF7-FFCF-7D18-82A9-3195CCA6DDDF}"/>
          </ac:picMkLst>
        </pc:picChg>
        <pc:picChg chg="add mod">
          <ac:chgData name="Aurelien Domont" userId="6da7715ce44349b3" providerId="LiveId" clId="{A73B58FF-7F47-4E43-BD77-C79179DB33C2}" dt="2023-05-05T05:13:00.696" v="21601" actId="1076"/>
          <ac:picMkLst>
            <pc:docMk/>
            <pc:sldMk cId="3326606820" sldId="2921"/>
            <ac:picMk id="6" creationId="{BBCBD752-CB36-0758-A12F-CFAF3975B64D}"/>
          </ac:picMkLst>
        </pc:picChg>
      </pc:sldChg>
      <pc:sldChg chg="addSp delSp modSp add mod">
        <pc:chgData name="Aurelien Domont" userId="6da7715ce44349b3" providerId="LiveId" clId="{A73B58FF-7F47-4E43-BD77-C79179DB33C2}" dt="2023-05-05T05:13:46.613" v="21610"/>
        <pc:sldMkLst>
          <pc:docMk/>
          <pc:sldMk cId="219263550" sldId="2922"/>
        </pc:sldMkLst>
        <pc:spChg chg="del">
          <ac:chgData name="Aurelien Domont" userId="6da7715ce44349b3" providerId="LiveId" clId="{A73B58FF-7F47-4E43-BD77-C79179DB33C2}" dt="2023-04-28T05:28:17.271" v="4811" actId="478"/>
          <ac:spMkLst>
            <pc:docMk/>
            <pc:sldMk cId="219263550" sldId="2922"/>
            <ac:spMk id="2" creationId="{DF5D6783-BBD4-0976-290F-42854F52EAED}"/>
          </ac:spMkLst>
        </pc:spChg>
        <pc:spChg chg="add mod">
          <ac:chgData name="Aurelien Domont" userId="6da7715ce44349b3" providerId="LiveId" clId="{A73B58FF-7F47-4E43-BD77-C79179DB33C2}" dt="2023-04-28T05:28:20.633" v="4812"/>
          <ac:spMkLst>
            <pc:docMk/>
            <pc:sldMk cId="219263550" sldId="2922"/>
            <ac:spMk id="4" creationId="{09ECF84D-E738-33A1-0DA9-0DA98B95F9E1}"/>
          </ac:spMkLst>
        </pc:spChg>
        <pc:picChg chg="add mod">
          <ac:chgData name="Aurelien Domont" userId="6da7715ce44349b3" providerId="LiveId" clId="{A73B58FF-7F47-4E43-BD77-C79179DB33C2}" dt="2023-05-05T05:13:41.913" v="21609" actId="14100"/>
          <ac:picMkLst>
            <pc:docMk/>
            <pc:sldMk cId="219263550" sldId="2922"/>
            <ac:picMk id="5" creationId="{F2E5B440-34DC-F551-6D92-A01E39984F62}"/>
          </ac:picMkLst>
        </pc:picChg>
        <pc:picChg chg="add mod">
          <ac:chgData name="Aurelien Domont" userId="6da7715ce44349b3" providerId="LiveId" clId="{A73B58FF-7F47-4E43-BD77-C79179DB33C2}" dt="2023-05-05T05:13:46.613" v="21610"/>
          <ac:picMkLst>
            <pc:docMk/>
            <pc:sldMk cId="219263550" sldId="2922"/>
            <ac:picMk id="6" creationId="{7369EBA0-0A9F-876B-F3C5-4DCA2E99C508}"/>
          </ac:picMkLst>
        </pc:picChg>
      </pc:sldChg>
      <pc:sldChg chg="addSp delSp modSp add mod">
        <pc:chgData name="Aurelien Domont" userId="6da7715ce44349b3" providerId="LiveId" clId="{A73B58FF-7F47-4E43-BD77-C79179DB33C2}" dt="2023-05-05T05:15:31.185" v="21641" actId="1036"/>
        <pc:sldMkLst>
          <pc:docMk/>
          <pc:sldMk cId="2819287358" sldId="2923"/>
        </pc:sldMkLst>
        <pc:spChg chg="del">
          <ac:chgData name="Aurelien Domont" userId="6da7715ce44349b3" providerId="LiveId" clId="{A73B58FF-7F47-4E43-BD77-C79179DB33C2}" dt="2023-04-28T05:33:22.408" v="4911" actId="478"/>
          <ac:spMkLst>
            <pc:docMk/>
            <pc:sldMk cId="2819287358" sldId="2923"/>
            <ac:spMk id="2" creationId="{DF5D6783-BBD4-0976-290F-42854F52EAED}"/>
          </ac:spMkLst>
        </pc:spChg>
        <pc:spChg chg="add mod">
          <ac:chgData name="Aurelien Domont" userId="6da7715ce44349b3" providerId="LiveId" clId="{A73B58FF-7F47-4E43-BD77-C79179DB33C2}" dt="2023-04-28T05:33:27.137" v="4912"/>
          <ac:spMkLst>
            <pc:docMk/>
            <pc:sldMk cId="2819287358" sldId="2923"/>
            <ac:spMk id="4" creationId="{1F833468-EB06-0243-B950-7E96B4C2A492}"/>
          </ac:spMkLst>
        </pc:spChg>
        <pc:picChg chg="add mod">
          <ac:chgData name="Aurelien Domont" userId="6da7715ce44349b3" providerId="LiveId" clId="{A73B58FF-7F47-4E43-BD77-C79179DB33C2}" dt="2023-05-05T05:15:28.404" v="21633" actId="1076"/>
          <ac:picMkLst>
            <pc:docMk/>
            <pc:sldMk cId="2819287358" sldId="2923"/>
            <ac:picMk id="2" creationId="{8A0DBD10-5A17-C572-67E6-79CE000F62B9}"/>
          </ac:picMkLst>
        </pc:picChg>
        <pc:picChg chg="add del mod">
          <ac:chgData name="Aurelien Domont" userId="6da7715ce44349b3" providerId="LiveId" clId="{A73B58FF-7F47-4E43-BD77-C79179DB33C2}" dt="2023-05-05T05:14:55.315" v="21626" actId="478"/>
          <ac:picMkLst>
            <pc:docMk/>
            <pc:sldMk cId="2819287358" sldId="2923"/>
            <ac:picMk id="5" creationId="{76C47EC6-0343-2C91-39DE-52D57CD4A762}"/>
          </ac:picMkLst>
        </pc:picChg>
        <pc:picChg chg="add mod">
          <ac:chgData name="Aurelien Domont" userId="6da7715ce44349b3" providerId="LiveId" clId="{A73B58FF-7F47-4E43-BD77-C79179DB33C2}" dt="2023-05-05T05:15:31.185" v="21641" actId="1036"/>
          <ac:picMkLst>
            <pc:docMk/>
            <pc:sldMk cId="2819287358" sldId="2923"/>
            <ac:picMk id="6" creationId="{727CA886-141E-8DD4-2E78-3D61694F70D8}"/>
          </ac:picMkLst>
        </pc:picChg>
      </pc:sldChg>
      <pc:sldChg chg="modSp add mod">
        <pc:chgData name="Aurelien Domont" userId="6da7715ce44349b3" providerId="LiveId" clId="{A73B58FF-7F47-4E43-BD77-C79179DB33C2}" dt="2023-05-01T06:38:12.985" v="5233" actId="20577"/>
        <pc:sldMkLst>
          <pc:docMk/>
          <pc:sldMk cId="2523197632" sldId="2924"/>
        </pc:sldMkLst>
        <pc:spChg chg="mod">
          <ac:chgData name="Aurelien Domont" userId="6da7715ce44349b3" providerId="LiveId" clId="{A73B58FF-7F47-4E43-BD77-C79179DB33C2}" dt="2023-05-01T06:38:12.985" v="5233" actId="20577"/>
          <ac:spMkLst>
            <pc:docMk/>
            <pc:sldMk cId="2523197632" sldId="2924"/>
            <ac:spMk id="2" creationId="{DF5D6783-BBD4-0976-290F-42854F52EAED}"/>
          </ac:spMkLst>
        </pc:spChg>
        <pc:spChg chg="mod">
          <ac:chgData name="Aurelien Domont" userId="6da7715ce44349b3" providerId="LiveId" clId="{A73B58FF-7F47-4E43-BD77-C79179DB33C2}" dt="2023-05-01T06:33:20.678" v="5199" actId="20577"/>
          <ac:spMkLst>
            <pc:docMk/>
            <pc:sldMk cId="2523197632" sldId="2924"/>
            <ac:spMk id="16" creationId="{6C2BB713-9637-4B9B-938F-E9768876782A}"/>
          </ac:spMkLst>
        </pc:spChg>
      </pc:sldChg>
      <pc:sldChg chg="modSp add mod">
        <pc:chgData name="Aurelien Domont" userId="6da7715ce44349b3" providerId="LiveId" clId="{A73B58FF-7F47-4E43-BD77-C79179DB33C2}" dt="2023-05-01T06:40:00.034" v="5241" actId="20577"/>
        <pc:sldMkLst>
          <pc:docMk/>
          <pc:sldMk cId="2660159807" sldId="2925"/>
        </pc:sldMkLst>
        <pc:spChg chg="mod">
          <ac:chgData name="Aurelien Domont" userId="6da7715ce44349b3" providerId="LiveId" clId="{A73B58FF-7F47-4E43-BD77-C79179DB33C2}" dt="2023-05-01T06:40:00.034" v="5241" actId="20577"/>
          <ac:spMkLst>
            <pc:docMk/>
            <pc:sldMk cId="2660159807" sldId="2925"/>
            <ac:spMk id="2" creationId="{DF5D6783-BBD4-0976-290F-42854F52EAED}"/>
          </ac:spMkLst>
        </pc:spChg>
        <pc:spChg chg="mod">
          <ac:chgData name="Aurelien Domont" userId="6da7715ce44349b3" providerId="LiveId" clId="{A73B58FF-7F47-4E43-BD77-C79179DB33C2}" dt="2023-05-01T06:33:32.501" v="5225" actId="6549"/>
          <ac:spMkLst>
            <pc:docMk/>
            <pc:sldMk cId="2660159807" sldId="2925"/>
            <ac:spMk id="16" creationId="{6C2BB713-9637-4B9B-938F-E9768876782A}"/>
          </ac:spMkLst>
        </pc:spChg>
      </pc:sldChg>
      <pc:sldChg chg="addSp delSp modSp add mod ord">
        <pc:chgData name="Aurelien Domont" userId="6da7715ce44349b3" providerId="LiveId" clId="{A73B58FF-7F47-4E43-BD77-C79179DB33C2}" dt="2023-05-01T06:43:45.495" v="5501" actId="313"/>
        <pc:sldMkLst>
          <pc:docMk/>
          <pc:sldMk cId="853528679" sldId="2926"/>
        </pc:sldMkLst>
        <pc:spChg chg="add mod">
          <ac:chgData name="Aurelien Domont" userId="6da7715ce44349b3" providerId="LiveId" clId="{A73B58FF-7F47-4E43-BD77-C79179DB33C2}" dt="2023-05-01T06:42:27.153" v="5303"/>
          <ac:spMkLst>
            <pc:docMk/>
            <pc:sldMk cId="853528679" sldId="2926"/>
            <ac:spMk id="2" creationId="{C03FE8BA-876B-318A-CD26-8BFBCB698942}"/>
          </ac:spMkLst>
        </pc:spChg>
        <pc:spChg chg="add mod">
          <ac:chgData name="Aurelien Domont" userId="6da7715ce44349b3" providerId="LiveId" clId="{A73B58FF-7F47-4E43-BD77-C79179DB33C2}" dt="2023-05-01T06:42:27.153" v="5303"/>
          <ac:spMkLst>
            <pc:docMk/>
            <pc:sldMk cId="853528679" sldId="2926"/>
            <ac:spMk id="4" creationId="{C0F48602-C006-C7BF-CEBF-92FD0DC41F5C}"/>
          </ac:spMkLst>
        </pc:spChg>
        <pc:spChg chg="add mod">
          <ac:chgData name="Aurelien Domont" userId="6da7715ce44349b3" providerId="LiveId" clId="{A73B58FF-7F47-4E43-BD77-C79179DB33C2}" dt="2023-05-01T06:42:27.153" v="5303"/>
          <ac:spMkLst>
            <pc:docMk/>
            <pc:sldMk cId="853528679" sldId="2926"/>
            <ac:spMk id="5" creationId="{608DE669-7B86-DA13-386A-5F75D77C42B6}"/>
          </ac:spMkLst>
        </pc:spChg>
        <pc:spChg chg="add mod">
          <ac:chgData name="Aurelien Domont" userId="6da7715ce44349b3" providerId="LiveId" clId="{A73B58FF-7F47-4E43-BD77-C79179DB33C2}" dt="2023-05-01T06:42:27.153" v="5303"/>
          <ac:spMkLst>
            <pc:docMk/>
            <pc:sldMk cId="853528679" sldId="2926"/>
            <ac:spMk id="6" creationId="{96F0E73D-A9B7-005C-ACC7-12A24703412B}"/>
          </ac:spMkLst>
        </pc:spChg>
        <pc:spChg chg="add mod">
          <ac:chgData name="Aurelien Domont" userId="6da7715ce44349b3" providerId="LiveId" clId="{A73B58FF-7F47-4E43-BD77-C79179DB33C2}" dt="2023-05-01T06:42:31.900" v="5304" actId="207"/>
          <ac:spMkLst>
            <pc:docMk/>
            <pc:sldMk cId="853528679" sldId="2926"/>
            <ac:spMk id="7" creationId="{AF7F979B-8AC4-134E-F83B-8F5BB2BDDF24}"/>
          </ac:spMkLst>
        </pc:spChg>
        <pc:spChg chg="add mod">
          <ac:chgData name="Aurelien Domont" userId="6da7715ce44349b3" providerId="LiveId" clId="{A73B58FF-7F47-4E43-BD77-C79179DB33C2}" dt="2023-05-01T06:42:31.900" v="5304" actId="207"/>
          <ac:spMkLst>
            <pc:docMk/>
            <pc:sldMk cId="853528679" sldId="2926"/>
            <ac:spMk id="8" creationId="{ECFAB5F3-A903-B97A-94E3-243FCEBE27D8}"/>
          </ac:spMkLst>
        </pc:spChg>
        <pc:spChg chg="add mod">
          <ac:chgData name="Aurelien Domont" userId="6da7715ce44349b3" providerId="LiveId" clId="{A73B58FF-7F47-4E43-BD77-C79179DB33C2}" dt="2023-05-01T06:42:31.900" v="5304" actId="207"/>
          <ac:spMkLst>
            <pc:docMk/>
            <pc:sldMk cId="853528679" sldId="2926"/>
            <ac:spMk id="9" creationId="{9F3DBD18-3781-006F-23E1-11833686FC94}"/>
          </ac:spMkLst>
        </pc:spChg>
        <pc:spChg chg="add mod">
          <ac:chgData name="Aurelien Domont" userId="6da7715ce44349b3" providerId="LiveId" clId="{A73B58FF-7F47-4E43-BD77-C79179DB33C2}" dt="2023-05-01T06:42:31.900" v="5304" actId="207"/>
          <ac:spMkLst>
            <pc:docMk/>
            <pc:sldMk cId="853528679" sldId="2926"/>
            <ac:spMk id="10" creationId="{83B62FF1-B7CC-9E10-C119-9951BEF830EC}"/>
          </ac:spMkLst>
        </pc:spChg>
        <pc:spChg chg="add mod">
          <ac:chgData name="Aurelien Domont" userId="6da7715ce44349b3" providerId="LiveId" clId="{A73B58FF-7F47-4E43-BD77-C79179DB33C2}" dt="2023-05-01T06:42:31.900" v="5304" actId="207"/>
          <ac:spMkLst>
            <pc:docMk/>
            <pc:sldMk cId="853528679" sldId="2926"/>
            <ac:spMk id="11" creationId="{FB34B519-2FA8-CC1D-CC4E-40E39C202A7D}"/>
          </ac:spMkLst>
        </pc:spChg>
        <pc:spChg chg="add mod">
          <ac:chgData name="Aurelien Domont" userId="6da7715ce44349b3" providerId="LiveId" clId="{A73B58FF-7F47-4E43-BD77-C79179DB33C2}" dt="2023-05-01T06:42:27.153" v="5303"/>
          <ac:spMkLst>
            <pc:docMk/>
            <pc:sldMk cId="853528679" sldId="2926"/>
            <ac:spMk id="12" creationId="{D9E21DE8-ED60-D0FB-73FD-B9012183828B}"/>
          </ac:spMkLst>
        </pc:spChg>
        <pc:spChg chg="add mod">
          <ac:chgData name="Aurelien Domont" userId="6da7715ce44349b3" providerId="LiveId" clId="{A73B58FF-7F47-4E43-BD77-C79179DB33C2}" dt="2023-05-01T06:42:27.153" v="5303"/>
          <ac:spMkLst>
            <pc:docMk/>
            <pc:sldMk cId="853528679" sldId="2926"/>
            <ac:spMk id="14" creationId="{E4692CB4-E7C2-BCA4-5229-9651C9DE605D}"/>
          </ac:spMkLst>
        </pc:spChg>
        <pc:spChg chg="add mod">
          <ac:chgData name="Aurelien Domont" userId="6da7715ce44349b3" providerId="LiveId" clId="{A73B58FF-7F47-4E43-BD77-C79179DB33C2}" dt="2023-05-01T06:42:27.153" v="5303"/>
          <ac:spMkLst>
            <pc:docMk/>
            <pc:sldMk cId="853528679" sldId="2926"/>
            <ac:spMk id="15" creationId="{01C9872E-731A-3E03-1807-D34DB33D9832}"/>
          </ac:spMkLst>
        </pc:spChg>
        <pc:spChg chg="mod">
          <ac:chgData name="Aurelien Domont" userId="6da7715ce44349b3" providerId="LiveId" clId="{A73B58FF-7F47-4E43-BD77-C79179DB33C2}" dt="2023-05-01T06:43:45.495" v="5501" actId="313"/>
          <ac:spMkLst>
            <pc:docMk/>
            <pc:sldMk cId="853528679" sldId="2926"/>
            <ac:spMk id="16" creationId="{6C2BB713-9637-4B9B-938F-E9768876782A}"/>
          </ac:spMkLst>
        </pc:spChg>
        <pc:spChg chg="add mod">
          <ac:chgData name="Aurelien Domont" userId="6da7715ce44349b3" providerId="LiveId" clId="{A73B58FF-7F47-4E43-BD77-C79179DB33C2}" dt="2023-05-01T06:42:27.153" v="5303"/>
          <ac:spMkLst>
            <pc:docMk/>
            <pc:sldMk cId="853528679" sldId="2926"/>
            <ac:spMk id="17" creationId="{0D8BE80E-B21A-3B92-61AB-17C19FC1BF89}"/>
          </ac:spMkLst>
        </pc:spChg>
        <pc:spChg chg="add mod">
          <ac:chgData name="Aurelien Domont" userId="6da7715ce44349b3" providerId="LiveId" clId="{A73B58FF-7F47-4E43-BD77-C79179DB33C2}" dt="2023-05-01T06:42:27.153" v="5303"/>
          <ac:spMkLst>
            <pc:docMk/>
            <pc:sldMk cId="853528679" sldId="2926"/>
            <ac:spMk id="18" creationId="{37907E78-6558-F661-8A30-64010AEBD59C}"/>
          </ac:spMkLst>
        </pc:spChg>
        <pc:spChg chg="add mod">
          <ac:chgData name="Aurelien Domont" userId="6da7715ce44349b3" providerId="LiveId" clId="{A73B58FF-7F47-4E43-BD77-C79179DB33C2}" dt="2023-05-01T06:42:27.153" v="5303"/>
          <ac:spMkLst>
            <pc:docMk/>
            <pc:sldMk cId="853528679" sldId="2926"/>
            <ac:spMk id="19" creationId="{30878A4A-B736-F527-39BA-214949500C32}"/>
          </ac:spMkLst>
        </pc:spChg>
        <pc:spChg chg="add mod">
          <ac:chgData name="Aurelien Domont" userId="6da7715ce44349b3" providerId="LiveId" clId="{A73B58FF-7F47-4E43-BD77-C79179DB33C2}" dt="2023-05-01T06:42:27.153" v="5303"/>
          <ac:spMkLst>
            <pc:docMk/>
            <pc:sldMk cId="853528679" sldId="2926"/>
            <ac:spMk id="20" creationId="{D4D521B3-039A-DD9B-633E-D9922F53C5AB}"/>
          </ac:spMkLst>
        </pc:spChg>
        <pc:spChg chg="add mod">
          <ac:chgData name="Aurelien Domont" userId="6da7715ce44349b3" providerId="LiveId" clId="{A73B58FF-7F47-4E43-BD77-C79179DB33C2}" dt="2023-05-01T06:42:27.153" v="5303"/>
          <ac:spMkLst>
            <pc:docMk/>
            <pc:sldMk cId="853528679" sldId="2926"/>
            <ac:spMk id="21" creationId="{C8EA68FF-5C9D-161C-1AEA-8AF674FE9CAB}"/>
          </ac:spMkLst>
        </pc:spChg>
        <pc:spChg chg="del">
          <ac:chgData name="Aurelien Domont" userId="6da7715ce44349b3" providerId="LiveId" clId="{A73B58FF-7F47-4E43-BD77-C79179DB33C2}" dt="2023-05-01T06:42:26.856" v="5302" actId="478"/>
          <ac:spMkLst>
            <pc:docMk/>
            <pc:sldMk cId="853528679" sldId="2926"/>
            <ac:spMk id="28" creationId="{0A23728A-C463-2110-0600-9074D5FD7586}"/>
          </ac:spMkLst>
        </pc:spChg>
        <pc:spChg chg="del">
          <ac:chgData name="Aurelien Domont" userId="6da7715ce44349b3" providerId="LiveId" clId="{A73B58FF-7F47-4E43-BD77-C79179DB33C2}" dt="2023-05-01T06:42:26.856" v="5302" actId="478"/>
          <ac:spMkLst>
            <pc:docMk/>
            <pc:sldMk cId="853528679" sldId="2926"/>
            <ac:spMk id="35" creationId="{2D114EF5-AE70-0509-BE62-2220B554651C}"/>
          </ac:spMkLst>
        </pc:spChg>
        <pc:spChg chg="del">
          <ac:chgData name="Aurelien Domont" userId="6da7715ce44349b3" providerId="LiveId" clId="{A73B58FF-7F47-4E43-BD77-C79179DB33C2}" dt="2023-05-01T06:42:26.856" v="5302" actId="478"/>
          <ac:spMkLst>
            <pc:docMk/>
            <pc:sldMk cId="853528679" sldId="2926"/>
            <ac:spMk id="36" creationId="{C1F62305-170A-3D5D-8899-F2B522363382}"/>
          </ac:spMkLst>
        </pc:spChg>
        <pc:spChg chg="del">
          <ac:chgData name="Aurelien Domont" userId="6da7715ce44349b3" providerId="LiveId" clId="{A73B58FF-7F47-4E43-BD77-C79179DB33C2}" dt="2023-05-01T06:42:26.856" v="5302" actId="478"/>
          <ac:spMkLst>
            <pc:docMk/>
            <pc:sldMk cId="853528679" sldId="2926"/>
            <ac:spMk id="38" creationId="{AC065C31-A533-8E11-48CE-6DB90A6CE2CA}"/>
          </ac:spMkLst>
        </pc:spChg>
        <pc:spChg chg="del mod">
          <ac:chgData name="Aurelien Domont" userId="6da7715ce44349b3" providerId="LiveId" clId="{A73B58FF-7F47-4E43-BD77-C79179DB33C2}" dt="2023-05-01T06:42:26.856" v="5302" actId="478"/>
          <ac:spMkLst>
            <pc:docMk/>
            <pc:sldMk cId="853528679" sldId="2926"/>
            <ac:spMk id="45" creationId="{A70CBACE-9460-4E77-2828-970DB3C8B3D7}"/>
          </ac:spMkLst>
        </pc:spChg>
        <pc:spChg chg="del mod">
          <ac:chgData name="Aurelien Domont" userId="6da7715ce44349b3" providerId="LiveId" clId="{A73B58FF-7F47-4E43-BD77-C79179DB33C2}" dt="2023-05-01T06:42:26.856" v="5302" actId="478"/>
          <ac:spMkLst>
            <pc:docMk/>
            <pc:sldMk cId="853528679" sldId="2926"/>
            <ac:spMk id="47" creationId="{CB2A66DA-C7E6-F824-1F9D-A286A2C0F2BD}"/>
          </ac:spMkLst>
        </pc:spChg>
        <pc:spChg chg="del mod">
          <ac:chgData name="Aurelien Domont" userId="6da7715ce44349b3" providerId="LiveId" clId="{A73B58FF-7F47-4E43-BD77-C79179DB33C2}" dt="2023-05-01T06:42:26.856" v="5302" actId="478"/>
          <ac:spMkLst>
            <pc:docMk/>
            <pc:sldMk cId="853528679" sldId="2926"/>
            <ac:spMk id="48" creationId="{FB91F917-F431-57F6-8EF1-93350D94AF3A}"/>
          </ac:spMkLst>
        </pc:spChg>
        <pc:spChg chg="del mod">
          <ac:chgData name="Aurelien Domont" userId="6da7715ce44349b3" providerId="LiveId" clId="{A73B58FF-7F47-4E43-BD77-C79179DB33C2}" dt="2023-05-01T06:42:26.856" v="5302" actId="478"/>
          <ac:spMkLst>
            <pc:docMk/>
            <pc:sldMk cId="853528679" sldId="2926"/>
            <ac:spMk id="49" creationId="{4124B956-3F45-6D04-1AA1-DDCD5A02EE90}"/>
          </ac:spMkLst>
        </pc:spChg>
        <pc:spChg chg="del mod">
          <ac:chgData name="Aurelien Domont" userId="6da7715ce44349b3" providerId="LiveId" clId="{A73B58FF-7F47-4E43-BD77-C79179DB33C2}" dt="2023-05-01T06:42:26.856" v="5302" actId="478"/>
          <ac:spMkLst>
            <pc:docMk/>
            <pc:sldMk cId="853528679" sldId="2926"/>
            <ac:spMk id="50" creationId="{3768BDE6-29BA-0F20-721C-0BDA615AB94B}"/>
          </ac:spMkLst>
        </pc:spChg>
        <pc:spChg chg="del">
          <ac:chgData name="Aurelien Domont" userId="6da7715ce44349b3" providerId="LiveId" clId="{A73B58FF-7F47-4E43-BD77-C79179DB33C2}" dt="2023-05-01T06:42:26.856" v="5302" actId="478"/>
          <ac:spMkLst>
            <pc:docMk/>
            <pc:sldMk cId="853528679" sldId="2926"/>
            <ac:spMk id="51" creationId="{A1F05DF1-4FCA-5AE4-A109-D48D83DC7E1D}"/>
          </ac:spMkLst>
        </pc:spChg>
        <pc:spChg chg="del">
          <ac:chgData name="Aurelien Domont" userId="6da7715ce44349b3" providerId="LiveId" clId="{A73B58FF-7F47-4E43-BD77-C79179DB33C2}" dt="2023-05-01T06:42:26.856" v="5302" actId="478"/>
          <ac:spMkLst>
            <pc:docMk/>
            <pc:sldMk cId="853528679" sldId="2926"/>
            <ac:spMk id="52" creationId="{F1E8E855-9C1E-AFB2-8A76-2A517D03F506}"/>
          </ac:spMkLst>
        </pc:spChg>
        <pc:spChg chg="del">
          <ac:chgData name="Aurelien Domont" userId="6da7715ce44349b3" providerId="LiveId" clId="{A73B58FF-7F47-4E43-BD77-C79179DB33C2}" dt="2023-05-01T06:42:26.856" v="5302" actId="478"/>
          <ac:spMkLst>
            <pc:docMk/>
            <pc:sldMk cId="853528679" sldId="2926"/>
            <ac:spMk id="53" creationId="{9063EA0C-B842-50B2-4EBB-D6F029A337C7}"/>
          </ac:spMkLst>
        </pc:spChg>
        <pc:spChg chg="del">
          <ac:chgData name="Aurelien Domont" userId="6da7715ce44349b3" providerId="LiveId" clId="{A73B58FF-7F47-4E43-BD77-C79179DB33C2}" dt="2023-05-01T06:42:26.856" v="5302" actId="478"/>
          <ac:spMkLst>
            <pc:docMk/>
            <pc:sldMk cId="853528679" sldId="2926"/>
            <ac:spMk id="54" creationId="{9DEC6A7A-4008-9896-5526-73BE05A7D8E5}"/>
          </ac:spMkLst>
        </pc:spChg>
        <pc:spChg chg="del">
          <ac:chgData name="Aurelien Domont" userId="6da7715ce44349b3" providerId="LiveId" clId="{A73B58FF-7F47-4E43-BD77-C79179DB33C2}" dt="2023-05-01T06:42:26.856" v="5302" actId="478"/>
          <ac:spMkLst>
            <pc:docMk/>
            <pc:sldMk cId="853528679" sldId="2926"/>
            <ac:spMk id="69" creationId="{BA462E0C-8D2E-E223-1CC8-45F2C3294686}"/>
          </ac:spMkLst>
        </pc:spChg>
        <pc:spChg chg="del">
          <ac:chgData name="Aurelien Domont" userId="6da7715ce44349b3" providerId="LiveId" clId="{A73B58FF-7F47-4E43-BD77-C79179DB33C2}" dt="2023-05-01T06:42:26.856" v="5302" actId="478"/>
          <ac:spMkLst>
            <pc:docMk/>
            <pc:sldMk cId="853528679" sldId="2926"/>
            <ac:spMk id="71" creationId="{8BF85BB3-F0C9-4F64-2D36-56DED15EB94D}"/>
          </ac:spMkLst>
        </pc:spChg>
        <pc:spChg chg="del">
          <ac:chgData name="Aurelien Domont" userId="6da7715ce44349b3" providerId="LiveId" clId="{A73B58FF-7F47-4E43-BD77-C79179DB33C2}" dt="2023-05-01T06:42:26.856" v="5302" actId="478"/>
          <ac:spMkLst>
            <pc:docMk/>
            <pc:sldMk cId="853528679" sldId="2926"/>
            <ac:spMk id="72" creationId="{F455F609-2A3A-29DA-7720-EB88BAB691B9}"/>
          </ac:spMkLst>
        </pc:spChg>
        <pc:spChg chg="del">
          <ac:chgData name="Aurelien Domont" userId="6da7715ce44349b3" providerId="LiveId" clId="{A73B58FF-7F47-4E43-BD77-C79179DB33C2}" dt="2023-05-01T06:42:26.856" v="5302" actId="478"/>
          <ac:spMkLst>
            <pc:docMk/>
            <pc:sldMk cId="853528679" sldId="2926"/>
            <ac:spMk id="73" creationId="{79B575E9-CC64-5AD9-CCC4-3B41889AC6F7}"/>
          </ac:spMkLst>
        </pc:spChg>
      </pc:sldChg>
      <pc:sldChg chg="addSp delSp modSp add del mod">
        <pc:chgData name="Aurelien Domont" userId="6da7715ce44349b3" providerId="LiveId" clId="{A73B58FF-7F47-4E43-BD77-C79179DB33C2}" dt="2023-05-03T06:13:46.683" v="20349" actId="47"/>
        <pc:sldMkLst>
          <pc:docMk/>
          <pc:sldMk cId="696492485" sldId="2927"/>
        </pc:sldMkLst>
        <pc:spChg chg="del">
          <ac:chgData name="Aurelien Domont" userId="6da7715ce44349b3" providerId="LiveId" clId="{A73B58FF-7F47-4E43-BD77-C79179DB33C2}" dt="2023-05-01T07:45:17.833" v="7334" actId="478"/>
          <ac:spMkLst>
            <pc:docMk/>
            <pc:sldMk cId="696492485" sldId="2927"/>
            <ac:spMk id="2" creationId="{D7DC7F02-262C-29E2-DF1D-EFC0408150CC}"/>
          </ac:spMkLst>
        </pc:spChg>
        <pc:spChg chg="del">
          <ac:chgData name="Aurelien Domont" userId="6da7715ce44349b3" providerId="LiveId" clId="{A73B58FF-7F47-4E43-BD77-C79179DB33C2}" dt="2023-05-01T07:45:17.833" v="7334" actId="478"/>
          <ac:spMkLst>
            <pc:docMk/>
            <pc:sldMk cId="696492485" sldId="2927"/>
            <ac:spMk id="4" creationId="{BDFF28E1-3B5B-ED6D-D297-7EC145324D1F}"/>
          </ac:spMkLst>
        </pc:spChg>
        <pc:spChg chg="add mod">
          <ac:chgData name="Aurelien Domont" userId="6da7715ce44349b3" providerId="LiveId" clId="{A73B58FF-7F47-4E43-BD77-C79179DB33C2}" dt="2023-05-01T07:45:18.194" v="7335"/>
          <ac:spMkLst>
            <pc:docMk/>
            <pc:sldMk cId="696492485" sldId="2927"/>
            <ac:spMk id="5" creationId="{307F3209-9CC0-D55C-1744-B630B29C1274}"/>
          </ac:spMkLst>
        </pc:spChg>
        <pc:spChg chg="del">
          <ac:chgData name="Aurelien Domont" userId="6da7715ce44349b3" providerId="LiveId" clId="{A73B58FF-7F47-4E43-BD77-C79179DB33C2}" dt="2023-05-01T07:45:17.833" v="7334" actId="478"/>
          <ac:spMkLst>
            <pc:docMk/>
            <pc:sldMk cId="696492485" sldId="2927"/>
            <ac:spMk id="6" creationId="{DC0132F8-A26E-6A18-7AAF-B5B3AF9D49F7}"/>
          </ac:spMkLst>
        </pc:spChg>
        <pc:spChg chg="del">
          <ac:chgData name="Aurelien Domont" userId="6da7715ce44349b3" providerId="LiveId" clId="{A73B58FF-7F47-4E43-BD77-C79179DB33C2}" dt="2023-05-01T07:45:17.833" v="7334" actId="478"/>
          <ac:spMkLst>
            <pc:docMk/>
            <pc:sldMk cId="696492485" sldId="2927"/>
            <ac:spMk id="7" creationId="{62376923-9226-F177-22A8-30654409D0E2}"/>
          </ac:spMkLst>
        </pc:spChg>
        <pc:spChg chg="del">
          <ac:chgData name="Aurelien Domont" userId="6da7715ce44349b3" providerId="LiveId" clId="{A73B58FF-7F47-4E43-BD77-C79179DB33C2}" dt="2023-05-01T07:45:17.833" v="7334" actId="478"/>
          <ac:spMkLst>
            <pc:docMk/>
            <pc:sldMk cId="696492485" sldId="2927"/>
            <ac:spMk id="8" creationId="{D477E10B-6BC9-DCBE-5B0E-24FA2F074C03}"/>
          </ac:spMkLst>
        </pc:spChg>
        <pc:spChg chg="add mod">
          <ac:chgData name="Aurelien Domont" userId="6da7715ce44349b3" providerId="LiveId" clId="{A73B58FF-7F47-4E43-BD77-C79179DB33C2}" dt="2023-05-01T07:45:18.194" v="7335"/>
          <ac:spMkLst>
            <pc:docMk/>
            <pc:sldMk cId="696492485" sldId="2927"/>
            <ac:spMk id="9" creationId="{08436AFF-2F6B-FB4A-EDB0-216560B786D5}"/>
          </ac:spMkLst>
        </pc:spChg>
        <pc:spChg chg="add mod">
          <ac:chgData name="Aurelien Domont" userId="6da7715ce44349b3" providerId="LiveId" clId="{A73B58FF-7F47-4E43-BD77-C79179DB33C2}" dt="2023-05-02T00:12:04.857" v="8180" actId="20577"/>
          <ac:spMkLst>
            <pc:docMk/>
            <pc:sldMk cId="696492485" sldId="2927"/>
            <ac:spMk id="10" creationId="{87A5B53E-BF87-4115-AC0F-004210F40517}"/>
          </ac:spMkLst>
        </pc:spChg>
        <pc:spChg chg="add mod">
          <ac:chgData name="Aurelien Domont" userId="6da7715ce44349b3" providerId="LiveId" clId="{A73B58FF-7F47-4E43-BD77-C79179DB33C2}" dt="2023-05-02T00:11:47.415" v="8152"/>
          <ac:spMkLst>
            <pc:docMk/>
            <pc:sldMk cId="696492485" sldId="2927"/>
            <ac:spMk id="11" creationId="{109ADA2F-8AA6-2BBD-DC59-9FD1E3E7E9ED}"/>
          </ac:spMkLst>
        </pc:spChg>
        <pc:spChg chg="add mod">
          <ac:chgData name="Aurelien Domont" userId="6da7715ce44349b3" providerId="LiveId" clId="{A73B58FF-7F47-4E43-BD77-C79179DB33C2}" dt="2023-05-01T07:45:18.194" v="7335"/>
          <ac:spMkLst>
            <pc:docMk/>
            <pc:sldMk cId="696492485" sldId="2927"/>
            <ac:spMk id="12" creationId="{9428932C-C0C8-14E7-06A3-D8307F44C588}"/>
          </ac:spMkLst>
        </pc:spChg>
        <pc:spChg chg="add mod">
          <ac:chgData name="Aurelien Domont" userId="6da7715ce44349b3" providerId="LiveId" clId="{A73B58FF-7F47-4E43-BD77-C79179DB33C2}" dt="2023-05-01T07:45:18.194" v="7335"/>
          <ac:spMkLst>
            <pc:docMk/>
            <pc:sldMk cId="696492485" sldId="2927"/>
            <ac:spMk id="14" creationId="{637891E6-F738-798A-DEC5-E4A9A6FBE384}"/>
          </ac:spMkLst>
        </pc:spChg>
        <pc:spChg chg="add mod">
          <ac:chgData name="Aurelien Domont" userId="6da7715ce44349b3" providerId="LiveId" clId="{A73B58FF-7F47-4E43-BD77-C79179DB33C2}" dt="2023-05-01T07:45:18.194" v="7335"/>
          <ac:spMkLst>
            <pc:docMk/>
            <pc:sldMk cId="696492485" sldId="2927"/>
            <ac:spMk id="15" creationId="{A8FFA41E-95F9-8382-98FC-2E461C514448}"/>
          </ac:spMkLst>
        </pc:spChg>
        <pc:spChg chg="add mod">
          <ac:chgData name="Aurelien Domont" userId="6da7715ce44349b3" providerId="LiveId" clId="{A73B58FF-7F47-4E43-BD77-C79179DB33C2}" dt="2023-05-01T07:45:18.194" v="7335"/>
          <ac:spMkLst>
            <pc:docMk/>
            <pc:sldMk cId="696492485" sldId="2927"/>
            <ac:spMk id="17" creationId="{FA716F74-0AFA-DC82-3EB8-24B7E2C6A7C4}"/>
          </ac:spMkLst>
        </pc:spChg>
        <pc:spChg chg="add mod">
          <ac:chgData name="Aurelien Domont" userId="6da7715ce44349b3" providerId="LiveId" clId="{A73B58FF-7F47-4E43-BD77-C79179DB33C2}" dt="2023-05-01T07:45:18.194" v="7335"/>
          <ac:spMkLst>
            <pc:docMk/>
            <pc:sldMk cId="696492485" sldId="2927"/>
            <ac:spMk id="18" creationId="{0FDB3C99-A2F1-C69B-1674-BCC3E6400F6A}"/>
          </ac:spMkLst>
        </pc:spChg>
        <pc:spChg chg="del">
          <ac:chgData name="Aurelien Domont" userId="6da7715ce44349b3" providerId="LiveId" clId="{A73B58FF-7F47-4E43-BD77-C79179DB33C2}" dt="2023-05-01T07:45:17.833" v="7334" actId="478"/>
          <ac:spMkLst>
            <pc:docMk/>
            <pc:sldMk cId="696492485" sldId="2927"/>
            <ac:spMk id="23" creationId="{0578AB9A-C179-9BDF-553A-795237B16551}"/>
          </ac:spMkLst>
        </pc:spChg>
        <pc:spChg chg="del">
          <ac:chgData name="Aurelien Domont" userId="6da7715ce44349b3" providerId="LiveId" clId="{A73B58FF-7F47-4E43-BD77-C79179DB33C2}" dt="2023-05-01T07:45:17.833" v="7334" actId="478"/>
          <ac:spMkLst>
            <pc:docMk/>
            <pc:sldMk cId="696492485" sldId="2927"/>
            <ac:spMk id="24" creationId="{18B9E04A-70CA-601A-F26A-4B57849A007B}"/>
          </ac:spMkLst>
        </pc:spChg>
        <pc:spChg chg="del">
          <ac:chgData name="Aurelien Domont" userId="6da7715ce44349b3" providerId="LiveId" clId="{A73B58FF-7F47-4E43-BD77-C79179DB33C2}" dt="2023-05-01T07:45:17.833" v="7334" actId="478"/>
          <ac:spMkLst>
            <pc:docMk/>
            <pc:sldMk cId="696492485" sldId="2927"/>
            <ac:spMk id="25" creationId="{20E3E1BC-F59E-D83E-B9D9-8378E8EAF1AE}"/>
          </ac:spMkLst>
        </pc:spChg>
        <pc:spChg chg="del">
          <ac:chgData name="Aurelien Domont" userId="6da7715ce44349b3" providerId="LiveId" clId="{A73B58FF-7F47-4E43-BD77-C79179DB33C2}" dt="2023-05-01T07:45:17.833" v="7334" actId="478"/>
          <ac:spMkLst>
            <pc:docMk/>
            <pc:sldMk cId="696492485" sldId="2927"/>
            <ac:spMk id="26" creationId="{153DD38A-B0EB-EFC5-213A-859D3A254170}"/>
          </ac:spMkLst>
        </pc:spChg>
      </pc:sldChg>
      <pc:sldChg chg="addSp delSp modSp add mod">
        <pc:chgData name="Aurelien Domont" userId="6da7715ce44349b3" providerId="LiveId" clId="{A73B58FF-7F47-4E43-BD77-C79179DB33C2}" dt="2023-05-03T06:12:16.747" v="20300" actId="478"/>
        <pc:sldMkLst>
          <pc:docMk/>
          <pc:sldMk cId="980178221" sldId="2928"/>
        </pc:sldMkLst>
        <pc:spChg chg="add del mod">
          <ac:chgData name="Aurelien Domont" userId="6da7715ce44349b3" providerId="LiveId" clId="{A73B58FF-7F47-4E43-BD77-C79179DB33C2}" dt="2023-05-01T07:19:36.133" v="6192" actId="478"/>
          <ac:spMkLst>
            <pc:docMk/>
            <pc:sldMk cId="980178221" sldId="2928"/>
            <ac:spMk id="2" creationId="{31E03A31-ECD3-40E6-5DF8-E5F9482F1B07}"/>
          </ac:spMkLst>
        </pc:spChg>
        <pc:spChg chg="add del mod">
          <ac:chgData name="Aurelien Domont" userId="6da7715ce44349b3" providerId="LiveId" clId="{A73B58FF-7F47-4E43-BD77-C79179DB33C2}" dt="2023-05-03T06:12:16.747" v="20300" actId="478"/>
          <ac:spMkLst>
            <pc:docMk/>
            <pc:sldMk cId="980178221" sldId="2928"/>
            <ac:spMk id="2" creationId="{C0F18874-5DE2-EAF4-95A7-8FAA85F9DB20}"/>
          </ac:spMkLst>
        </pc:spChg>
        <pc:spChg chg="add del mod">
          <ac:chgData name="Aurelien Domont" userId="6da7715ce44349b3" providerId="LiveId" clId="{A73B58FF-7F47-4E43-BD77-C79179DB33C2}" dt="2023-05-01T07:15:28.450" v="5976" actId="478"/>
          <ac:spMkLst>
            <pc:docMk/>
            <pc:sldMk cId="980178221" sldId="2928"/>
            <ac:spMk id="4" creationId="{10C4AB8A-62BC-8497-AE31-63DA72789573}"/>
          </ac:spMkLst>
        </pc:spChg>
        <pc:spChg chg="del mod">
          <ac:chgData name="Aurelien Domont" userId="6da7715ce44349b3" providerId="LiveId" clId="{A73B58FF-7F47-4E43-BD77-C79179DB33C2}" dt="2023-05-01T07:15:08.047" v="5973" actId="478"/>
          <ac:spMkLst>
            <pc:docMk/>
            <pc:sldMk cId="980178221" sldId="2928"/>
            <ac:spMk id="5" creationId="{1F04C78B-D8D5-DE5C-4A52-C386B45834CF}"/>
          </ac:spMkLst>
        </pc:spChg>
        <pc:spChg chg="add del mod">
          <ac:chgData name="Aurelien Domont" userId="6da7715ce44349b3" providerId="LiveId" clId="{A73B58FF-7F47-4E43-BD77-C79179DB33C2}" dt="2023-05-01T07:19:36.133" v="6192" actId="478"/>
          <ac:spMkLst>
            <pc:docMk/>
            <pc:sldMk cId="980178221" sldId="2928"/>
            <ac:spMk id="6" creationId="{7B71B714-44FC-B8E6-CCAD-B09417F0E14C}"/>
          </ac:spMkLst>
        </pc:spChg>
        <pc:spChg chg="add del mod">
          <ac:chgData name="Aurelien Domont" userId="6da7715ce44349b3" providerId="LiveId" clId="{A73B58FF-7F47-4E43-BD77-C79179DB33C2}" dt="2023-05-01T07:17:34.391" v="6117" actId="478"/>
          <ac:spMkLst>
            <pc:docMk/>
            <pc:sldMk cId="980178221" sldId="2928"/>
            <ac:spMk id="7" creationId="{C010833B-52C7-8A78-D830-75ACDD82CF66}"/>
          </ac:spMkLst>
        </pc:spChg>
        <pc:spChg chg="add del mod">
          <ac:chgData name="Aurelien Domont" userId="6da7715ce44349b3" providerId="LiveId" clId="{A73B58FF-7F47-4E43-BD77-C79179DB33C2}" dt="2023-05-01T07:19:36.133" v="6192" actId="478"/>
          <ac:spMkLst>
            <pc:docMk/>
            <pc:sldMk cId="980178221" sldId="2928"/>
            <ac:spMk id="8" creationId="{9BAF302F-191A-161E-A93E-9C7A8CE1E600}"/>
          </ac:spMkLst>
        </pc:spChg>
        <pc:spChg chg="add del mod">
          <ac:chgData name="Aurelien Domont" userId="6da7715ce44349b3" providerId="LiveId" clId="{A73B58FF-7F47-4E43-BD77-C79179DB33C2}" dt="2023-05-01T07:19:36.133" v="6192" actId="478"/>
          <ac:spMkLst>
            <pc:docMk/>
            <pc:sldMk cId="980178221" sldId="2928"/>
            <ac:spMk id="9" creationId="{01D2B2D6-6F7A-ABD9-4215-A7275F9A810D}"/>
          </ac:spMkLst>
        </pc:spChg>
        <pc:spChg chg="add mod">
          <ac:chgData name="Aurelien Domont" userId="6da7715ce44349b3" providerId="LiveId" clId="{A73B58FF-7F47-4E43-BD77-C79179DB33C2}" dt="2023-05-01T07:19:36.401" v="6193"/>
          <ac:spMkLst>
            <pc:docMk/>
            <pc:sldMk cId="980178221" sldId="2928"/>
            <ac:spMk id="10" creationId="{B44BB83B-4E82-A204-C8A6-8F552FBEE4D9}"/>
          </ac:spMkLst>
        </pc:spChg>
        <pc:spChg chg="add mod">
          <ac:chgData name="Aurelien Domont" userId="6da7715ce44349b3" providerId="LiveId" clId="{A73B58FF-7F47-4E43-BD77-C79179DB33C2}" dt="2023-05-01T07:19:36.401" v="6193"/>
          <ac:spMkLst>
            <pc:docMk/>
            <pc:sldMk cId="980178221" sldId="2928"/>
            <ac:spMk id="11" creationId="{01DACD49-EABF-EA01-3140-325DEEE2287D}"/>
          </ac:spMkLst>
        </pc:spChg>
        <pc:spChg chg="add mod">
          <ac:chgData name="Aurelien Domont" userId="6da7715ce44349b3" providerId="LiveId" clId="{A73B58FF-7F47-4E43-BD77-C79179DB33C2}" dt="2023-05-01T07:19:36.401" v="6193"/>
          <ac:spMkLst>
            <pc:docMk/>
            <pc:sldMk cId="980178221" sldId="2928"/>
            <ac:spMk id="12" creationId="{EB76653F-0E2C-C22C-8982-65D9B30003DF}"/>
          </ac:spMkLst>
        </pc:spChg>
        <pc:spChg chg="add mod">
          <ac:chgData name="Aurelien Domont" userId="6da7715ce44349b3" providerId="LiveId" clId="{A73B58FF-7F47-4E43-BD77-C79179DB33C2}" dt="2023-05-01T07:19:36.401" v="6193"/>
          <ac:spMkLst>
            <pc:docMk/>
            <pc:sldMk cId="980178221" sldId="2928"/>
            <ac:spMk id="14" creationId="{58A8E751-3C20-EA7C-2763-B69D3A351D24}"/>
          </ac:spMkLst>
        </pc:spChg>
        <pc:spChg chg="add del mod">
          <ac:chgData name="Aurelien Domont" userId="6da7715ce44349b3" providerId="LiveId" clId="{A73B58FF-7F47-4E43-BD77-C79179DB33C2}" dt="2023-05-01T07:45:06.213" v="7332"/>
          <ac:spMkLst>
            <pc:docMk/>
            <pc:sldMk cId="980178221" sldId="2928"/>
            <ac:spMk id="15" creationId="{FE1CDBFA-0A1C-81DD-0C65-55D7540980BC}"/>
          </ac:spMkLst>
        </pc:spChg>
        <pc:spChg chg="mod">
          <ac:chgData name="Aurelien Domont" userId="6da7715ce44349b3" providerId="LiveId" clId="{A73B58FF-7F47-4E43-BD77-C79179DB33C2}" dt="2023-05-01T07:15:03.380" v="5971" actId="20577"/>
          <ac:spMkLst>
            <pc:docMk/>
            <pc:sldMk cId="980178221" sldId="2928"/>
            <ac:spMk id="16" creationId="{6C2BB713-9637-4B9B-938F-E9768876782A}"/>
          </ac:spMkLst>
        </pc:spChg>
      </pc:sldChg>
      <pc:sldChg chg="addSp modSp add mod">
        <pc:chgData name="Aurelien Domont" userId="6da7715ce44349b3" providerId="LiveId" clId="{A73B58FF-7F47-4E43-BD77-C79179DB33C2}" dt="2023-05-01T23:56:47.302" v="7503"/>
        <pc:sldMkLst>
          <pc:docMk/>
          <pc:sldMk cId="1496930189" sldId="2929"/>
        </pc:sldMkLst>
        <pc:spChg chg="mod">
          <ac:chgData name="Aurelien Domont" userId="6da7715ce44349b3" providerId="LiveId" clId="{A73B58FF-7F47-4E43-BD77-C79179DB33C2}" dt="2023-05-01T07:18:49.838" v="6184" actId="14100"/>
          <ac:spMkLst>
            <pc:docMk/>
            <pc:sldMk cId="1496930189" sldId="2929"/>
            <ac:spMk id="2" creationId="{31E03A31-ECD3-40E6-5DF8-E5F9482F1B07}"/>
          </ac:spMkLst>
        </pc:spChg>
        <pc:spChg chg="add mod">
          <ac:chgData name="Aurelien Domont" userId="6da7715ce44349b3" providerId="LiveId" clId="{A73B58FF-7F47-4E43-BD77-C79179DB33C2}" dt="2023-05-01T07:31:05.822" v="7055" actId="20577"/>
          <ac:spMkLst>
            <pc:docMk/>
            <pc:sldMk cId="1496930189" sldId="2929"/>
            <ac:spMk id="4" creationId="{98204306-F6A1-4A0C-43A9-23BC7C415B0B}"/>
          </ac:spMkLst>
        </pc:spChg>
        <pc:spChg chg="add mod">
          <ac:chgData name="Aurelien Domont" userId="6da7715ce44349b3" providerId="LiveId" clId="{A73B58FF-7F47-4E43-BD77-C79179DB33C2}" dt="2023-05-01T23:56:47.302" v="7503"/>
          <ac:spMkLst>
            <pc:docMk/>
            <pc:sldMk cId="1496930189" sldId="2929"/>
            <ac:spMk id="5" creationId="{13797E23-0A98-E36F-329B-DA6C9C693BFD}"/>
          </ac:spMkLst>
        </pc:spChg>
        <pc:spChg chg="mod">
          <ac:chgData name="Aurelien Domont" userId="6da7715ce44349b3" providerId="LiveId" clId="{A73B58FF-7F47-4E43-BD77-C79179DB33C2}" dt="2023-05-01T07:18:49.838" v="6184" actId="14100"/>
          <ac:spMkLst>
            <pc:docMk/>
            <pc:sldMk cId="1496930189" sldId="2929"/>
            <ac:spMk id="6" creationId="{7B71B714-44FC-B8E6-CCAD-B09417F0E14C}"/>
          </ac:spMkLst>
        </pc:spChg>
        <pc:spChg chg="mod">
          <ac:chgData name="Aurelien Domont" userId="6da7715ce44349b3" providerId="LiveId" clId="{A73B58FF-7F47-4E43-BD77-C79179DB33C2}" dt="2023-05-01T07:22:25.843" v="6621" actId="20577"/>
          <ac:spMkLst>
            <pc:docMk/>
            <pc:sldMk cId="1496930189" sldId="2929"/>
            <ac:spMk id="16" creationId="{6C2BB713-9637-4B9B-938F-E9768876782A}"/>
          </ac:spMkLst>
        </pc:spChg>
      </pc:sldChg>
      <pc:sldChg chg="addSp modSp add mod">
        <pc:chgData name="Aurelien Domont" userId="6da7715ce44349b3" providerId="LiveId" clId="{A73B58FF-7F47-4E43-BD77-C79179DB33C2}" dt="2023-05-01T23:56:39.865" v="7502" actId="20577"/>
        <pc:sldMkLst>
          <pc:docMk/>
          <pc:sldMk cId="1819650184" sldId="2930"/>
        </pc:sldMkLst>
        <pc:spChg chg="mod">
          <ac:chgData name="Aurelien Domont" userId="6da7715ce44349b3" providerId="LiveId" clId="{A73B58FF-7F47-4E43-BD77-C79179DB33C2}" dt="2023-05-01T23:56:39.865" v="7502" actId="20577"/>
          <ac:spMkLst>
            <pc:docMk/>
            <pc:sldMk cId="1819650184" sldId="2930"/>
            <ac:spMk id="5" creationId="{13797E23-0A98-E36F-329B-DA6C9C693BFD}"/>
          </ac:spMkLst>
        </pc:spChg>
        <pc:spChg chg="mod">
          <ac:chgData name="Aurelien Domont" userId="6da7715ce44349b3" providerId="LiveId" clId="{A73B58FF-7F47-4E43-BD77-C79179DB33C2}" dt="2023-05-01T07:39:27.010" v="7189" actId="207"/>
          <ac:spMkLst>
            <pc:docMk/>
            <pc:sldMk cId="1819650184" sldId="2930"/>
            <ac:spMk id="6" creationId="{7B71B714-44FC-B8E6-CCAD-B09417F0E14C}"/>
          </ac:spMkLst>
        </pc:spChg>
        <pc:spChg chg="add mod">
          <ac:chgData name="Aurelien Domont" userId="6da7715ce44349b3" providerId="LiveId" clId="{A73B58FF-7F47-4E43-BD77-C79179DB33C2}" dt="2023-05-01T07:39:56.071" v="7193" actId="108"/>
          <ac:spMkLst>
            <pc:docMk/>
            <pc:sldMk cId="1819650184" sldId="2930"/>
            <ac:spMk id="7" creationId="{ADAE23F4-3F3D-E605-39F3-25B13B553B8F}"/>
          </ac:spMkLst>
        </pc:spChg>
        <pc:spChg chg="mod">
          <ac:chgData name="Aurelien Domont" userId="6da7715ce44349b3" providerId="LiveId" clId="{A73B58FF-7F47-4E43-BD77-C79179DB33C2}" dt="2023-05-01T07:39:19.461" v="7188" actId="20577"/>
          <ac:spMkLst>
            <pc:docMk/>
            <pc:sldMk cId="1819650184" sldId="2930"/>
            <ac:spMk id="16" creationId="{6C2BB713-9637-4B9B-938F-E9768876782A}"/>
          </ac:spMkLst>
        </pc:spChg>
      </pc:sldChg>
      <pc:sldChg chg="delSp add del mod">
        <pc:chgData name="Aurelien Domont" userId="6da7715ce44349b3" providerId="LiveId" clId="{A73B58FF-7F47-4E43-BD77-C79179DB33C2}" dt="2023-05-01T07:46:36.576" v="7346" actId="47"/>
        <pc:sldMkLst>
          <pc:docMk/>
          <pc:sldMk cId="223309037" sldId="2931"/>
        </pc:sldMkLst>
        <pc:spChg chg="del">
          <ac:chgData name="Aurelien Domont" userId="6da7715ce44349b3" providerId="LiveId" clId="{A73B58FF-7F47-4E43-BD77-C79179DB33C2}" dt="2023-05-01T07:45:41.259" v="7341" actId="478"/>
          <ac:spMkLst>
            <pc:docMk/>
            <pc:sldMk cId="223309037" sldId="2931"/>
            <ac:spMk id="5" creationId="{EE030510-E7B8-35DC-B483-F1E2E851FB0F}"/>
          </ac:spMkLst>
        </pc:spChg>
      </pc:sldChg>
      <pc:sldChg chg="delSp add del mod">
        <pc:chgData name="Aurelien Domont" userId="6da7715ce44349b3" providerId="LiveId" clId="{A73B58FF-7F47-4E43-BD77-C79179DB33C2}" dt="2023-05-03T06:13:32.546" v="20345" actId="47"/>
        <pc:sldMkLst>
          <pc:docMk/>
          <pc:sldMk cId="2492494372" sldId="2931"/>
        </pc:sldMkLst>
        <pc:spChg chg="del">
          <ac:chgData name="Aurelien Domont" userId="6da7715ce44349b3" providerId="LiveId" clId="{A73B58FF-7F47-4E43-BD77-C79179DB33C2}" dt="2023-05-01T23:50:26.507" v="7349" actId="478"/>
          <ac:spMkLst>
            <pc:docMk/>
            <pc:sldMk cId="2492494372" sldId="2931"/>
            <ac:spMk id="5" creationId="{EE030510-E7B8-35DC-B483-F1E2E851FB0F}"/>
          </ac:spMkLst>
        </pc:spChg>
      </pc:sldChg>
      <pc:sldChg chg="addSp modSp add mod">
        <pc:chgData name="Aurelien Domont" userId="6da7715ce44349b3" providerId="LiveId" clId="{A73B58FF-7F47-4E43-BD77-C79179DB33C2}" dt="2023-05-02T00:25:03.331" v="9107" actId="20577"/>
        <pc:sldMkLst>
          <pc:docMk/>
          <pc:sldMk cId="151844810" sldId="2932"/>
        </pc:sldMkLst>
        <pc:spChg chg="mod">
          <ac:chgData name="Aurelien Domont" userId="6da7715ce44349b3" providerId="LiveId" clId="{A73B58FF-7F47-4E43-BD77-C79179DB33C2}" dt="2023-05-01T23:53:14.769" v="7459" actId="20577"/>
          <ac:spMkLst>
            <pc:docMk/>
            <pc:sldMk cId="151844810" sldId="2932"/>
            <ac:spMk id="2" creationId="{DF5D6783-BBD4-0976-290F-42854F52EAED}"/>
          </ac:spMkLst>
        </pc:spChg>
        <pc:spChg chg="add mod">
          <ac:chgData name="Aurelien Domont" userId="6da7715ce44349b3" providerId="LiveId" clId="{A73B58FF-7F47-4E43-BD77-C79179DB33C2}" dt="2023-05-01T23:53:54.136" v="7474" actId="693"/>
          <ac:spMkLst>
            <pc:docMk/>
            <pc:sldMk cId="151844810" sldId="2932"/>
            <ac:spMk id="6" creationId="{EF89BD2E-3ABB-E359-0113-93AD267E9B69}"/>
          </ac:spMkLst>
        </pc:spChg>
        <pc:spChg chg="add mod">
          <ac:chgData name="Aurelien Domont" userId="6da7715ce44349b3" providerId="LiveId" clId="{A73B58FF-7F47-4E43-BD77-C79179DB33C2}" dt="2023-05-02T00:05:46.253" v="7955" actId="20577"/>
          <ac:spMkLst>
            <pc:docMk/>
            <pc:sldMk cId="151844810" sldId="2932"/>
            <ac:spMk id="7" creationId="{D5B4C14D-5C9E-D55C-1B66-A5D1FA964779}"/>
          </ac:spMkLst>
        </pc:spChg>
        <pc:spChg chg="add mod">
          <ac:chgData name="Aurelien Domont" userId="6da7715ce44349b3" providerId="LiveId" clId="{A73B58FF-7F47-4E43-BD77-C79179DB33C2}" dt="2023-05-02T00:06:06.974" v="7987" actId="14100"/>
          <ac:spMkLst>
            <pc:docMk/>
            <pc:sldMk cId="151844810" sldId="2932"/>
            <ac:spMk id="10" creationId="{34422910-C6EA-89AA-EC17-1D6B56412B2A}"/>
          </ac:spMkLst>
        </pc:spChg>
        <pc:spChg chg="add mod">
          <ac:chgData name="Aurelien Domont" userId="6da7715ce44349b3" providerId="LiveId" clId="{A73B58FF-7F47-4E43-BD77-C79179DB33C2}" dt="2023-05-02T00:06:19.188" v="7990" actId="14100"/>
          <ac:spMkLst>
            <pc:docMk/>
            <pc:sldMk cId="151844810" sldId="2932"/>
            <ac:spMk id="11" creationId="{22D1BE4F-8A72-B8DA-19AA-B8C5A4A1F256}"/>
          </ac:spMkLst>
        </pc:spChg>
        <pc:spChg chg="add mod">
          <ac:chgData name="Aurelien Domont" userId="6da7715ce44349b3" providerId="LiveId" clId="{A73B58FF-7F47-4E43-BD77-C79179DB33C2}" dt="2023-05-02T00:25:03.331" v="9107" actId="20577"/>
          <ac:spMkLst>
            <pc:docMk/>
            <pc:sldMk cId="151844810" sldId="2932"/>
            <ac:spMk id="12" creationId="{999D4973-37A4-D331-7429-58C21640F2FF}"/>
          </ac:spMkLst>
        </pc:spChg>
        <pc:spChg chg="mod">
          <ac:chgData name="Aurelien Domont" userId="6da7715ce44349b3" providerId="LiveId" clId="{A73B58FF-7F47-4E43-BD77-C79179DB33C2}" dt="2023-05-02T00:07:01.090" v="7996" actId="20577"/>
          <ac:spMkLst>
            <pc:docMk/>
            <pc:sldMk cId="151844810" sldId="2932"/>
            <ac:spMk id="16" creationId="{6C2BB713-9637-4B9B-938F-E9768876782A}"/>
          </ac:spMkLst>
        </pc:spChg>
        <pc:picChg chg="add mod">
          <ac:chgData name="Aurelien Domont" userId="6da7715ce44349b3" providerId="LiveId" clId="{A73B58FF-7F47-4E43-BD77-C79179DB33C2}" dt="2023-05-01T23:53:32.407" v="7468" actId="14861"/>
          <ac:picMkLst>
            <pc:docMk/>
            <pc:sldMk cId="151844810" sldId="2932"/>
            <ac:picMk id="5" creationId="{4A4A83D5-37B3-C23F-51D8-634192AE7E33}"/>
          </ac:picMkLst>
        </pc:picChg>
        <pc:picChg chg="add mod">
          <ac:chgData name="Aurelien Domont" userId="6da7715ce44349b3" providerId="LiveId" clId="{A73B58FF-7F47-4E43-BD77-C79179DB33C2}" dt="2023-05-02T00:24:14.766" v="9052" actId="1035"/>
          <ac:picMkLst>
            <pc:docMk/>
            <pc:sldMk cId="151844810" sldId="2932"/>
            <ac:picMk id="9" creationId="{A80317D8-F4AD-8C88-B34E-B7219707872C}"/>
          </ac:picMkLst>
        </pc:picChg>
      </pc:sldChg>
      <pc:sldChg chg="add del">
        <pc:chgData name="Aurelien Domont" userId="6da7715ce44349b3" providerId="LiveId" clId="{A73B58FF-7F47-4E43-BD77-C79179DB33C2}" dt="2023-05-01T07:46:12.173" v="7343" actId="47"/>
        <pc:sldMkLst>
          <pc:docMk/>
          <pc:sldMk cId="2527990117" sldId="2932"/>
        </pc:sldMkLst>
      </pc:sldChg>
      <pc:sldChg chg="addSp delSp modSp add mod">
        <pc:chgData name="Aurelien Domont" userId="6da7715ce44349b3" providerId="LiveId" clId="{A73B58FF-7F47-4E43-BD77-C79179DB33C2}" dt="2023-05-03T06:13:37.101" v="20347" actId="22"/>
        <pc:sldMkLst>
          <pc:docMk/>
          <pc:sldMk cId="2068937668" sldId="2933"/>
        </pc:sldMkLst>
        <pc:spChg chg="mod">
          <ac:chgData name="Aurelien Domont" userId="6da7715ce44349b3" providerId="LiveId" clId="{A73B58FF-7F47-4E43-BD77-C79179DB33C2}" dt="2023-05-02T00:10:00.041" v="8150" actId="20577"/>
          <ac:spMkLst>
            <pc:docMk/>
            <pc:sldMk cId="2068937668" sldId="2933"/>
            <ac:spMk id="2" creationId="{DF5D6783-BBD4-0976-290F-42854F52EAED}"/>
          </ac:spMkLst>
        </pc:spChg>
        <pc:spChg chg="add del">
          <ac:chgData name="Aurelien Domont" userId="6da7715ce44349b3" providerId="LiveId" clId="{A73B58FF-7F47-4E43-BD77-C79179DB33C2}" dt="2023-05-03T06:13:37.101" v="20347" actId="22"/>
          <ac:spMkLst>
            <pc:docMk/>
            <pc:sldMk cId="2068937668" sldId="2933"/>
            <ac:spMk id="5" creationId="{7F72B9D2-04A3-6701-58A9-1B65EFB5A677}"/>
          </ac:spMkLst>
        </pc:spChg>
        <pc:spChg chg="del">
          <ac:chgData name="Aurelien Domont" userId="6da7715ce44349b3" providerId="LiveId" clId="{A73B58FF-7F47-4E43-BD77-C79179DB33C2}" dt="2023-05-02T00:07:12.160" v="8002" actId="478"/>
          <ac:spMkLst>
            <pc:docMk/>
            <pc:sldMk cId="2068937668" sldId="2933"/>
            <ac:spMk id="6" creationId="{EF89BD2E-3ABB-E359-0113-93AD267E9B69}"/>
          </ac:spMkLst>
        </pc:spChg>
        <pc:spChg chg="del">
          <ac:chgData name="Aurelien Domont" userId="6da7715ce44349b3" providerId="LiveId" clId="{A73B58FF-7F47-4E43-BD77-C79179DB33C2}" dt="2023-05-02T00:07:11.089" v="8001" actId="478"/>
          <ac:spMkLst>
            <pc:docMk/>
            <pc:sldMk cId="2068937668" sldId="2933"/>
            <ac:spMk id="7" creationId="{D5B4C14D-5C9E-D55C-1B66-A5D1FA964779}"/>
          </ac:spMkLst>
        </pc:spChg>
        <pc:spChg chg="del">
          <ac:chgData name="Aurelien Domont" userId="6da7715ce44349b3" providerId="LiveId" clId="{A73B58FF-7F47-4E43-BD77-C79179DB33C2}" dt="2023-05-02T00:07:11.089" v="8001" actId="478"/>
          <ac:spMkLst>
            <pc:docMk/>
            <pc:sldMk cId="2068937668" sldId="2933"/>
            <ac:spMk id="10" creationId="{34422910-C6EA-89AA-EC17-1D6B56412B2A}"/>
          </ac:spMkLst>
        </pc:spChg>
        <pc:spChg chg="del">
          <ac:chgData name="Aurelien Domont" userId="6da7715ce44349b3" providerId="LiveId" clId="{A73B58FF-7F47-4E43-BD77-C79179DB33C2}" dt="2023-05-02T00:07:11.089" v="8001" actId="478"/>
          <ac:spMkLst>
            <pc:docMk/>
            <pc:sldMk cId="2068937668" sldId="2933"/>
            <ac:spMk id="11" creationId="{22D1BE4F-8A72-B8DA-19AA-B8C5A4A1F256}"/>
          </ac:spMkLst>
        </pc:spChg>
        <pc:spChg chg="del">
          <ac:chgData name="Aurelien Domont" userId="6da7715ce44349b3" providerId="LiveId" clId="{A73B58FF-7F47-4E43-BD77-C79179DB33C2}" dt="2023-05-02T00:07:11.089" v="8001" actId="478"/>
          <ac:spMkLst>
            <pc:docMk/>
            <pc:sldMk cId="2068937668" sldId="2933"/>
            <ac:spMk id="12" creationId="{999D4973-37A4-D331-7429-58C21640F2FF}"/>
          </ac:spMkLst>
        </pc:spChg>
        <pc:spChg chg="mod">
          <ac:chgData name="Aurelien Domont" userId="6da7715ce44349b3" providerId="LiveId" clId="{A73B58FF-7F47-4E43-BD77-C79179DB33C2}" dt="2023-05-02T00:07:05.714" v="7999" actId="20577"/>
          <ac:spMkLst>
            <pc:docMk/>
            <pc:sldMk cId="2068937668" sldId="2933"/>
            <ac:spMk id="16" creationId="{6C2BB713-9637-4B9B-938F-E9768876782A}"/>
          </ac:spMkLst>
        </pc:spChg>
        <pc:picChg chg="del">
          <ac:chgData name="Aurelien Domont" userId="6da7715ce44349b3" providerId="LiveId" clId="{A73B58FF-7F47-4E43-BD77-C79179DB33C2}" dt="2023-05-02T00:07:08.702" v="8000" actId="478"/>
          <ac:picMkLst>
            <pc:docMk/>
            <pc:sldMk cId="2068937668" sldId="2933"/>
            <ac:picMk id="5" creationId="{4A4A83D5-37B3-C23F-51D8-634192AE7E33}"/>
          </ac:picMkLst>
        </pc:picChg>
        <pc:picChg chg="del">
          <ac:chgData name="Aurelien Domont" userId="6da7715ce44349b3" providerId="LiveId" clId="{A73B58FF-7F47-4E43-BD77-C79179DB33C2}" dt="2023-05-02T00:07:11.089" v="8001" actId="478"/>
          <ac:picMkLst>
            <pc:docMk/>
            <pc:sldMk cId="2068937668" sldId="2933"/>
            <ac:picMk id="9" creationId="{A80317D8-F4AD-8C88-B34E-B7219707872C}"/>
          </ac:picMkLst>
        </pc:picChg>
      </pc:sldChg>
      <pc:sldChg chg="modSp add mod">
        <pc:chgData name="Aurelien Domont" userId="6da7715ce44349b3" providerId="LiveId" clId="{A73B58FF-7F47-4E43-BD77-C79179DB33C2}" dt="2023-05-02T00:46:11.938" v="10109" actId="20577"/>
        <pc:sldMkLst>
          <pc:docMk/>
          <pc:sldMk cId="418951985" sldId="2934"/>
        </pc:sldMkLst>
        <pc:spChg chg="mod">
          <ac:chgData name="Aurelien Domont" userId="6da7715ce44349b3" providerId="LiveId" clId="{A73B58FF-7F47-4E43-BD77-C79179DB33C2}" dt="2023-05-02T00:46:11.938" v="10109" actId="20577"/>
          <ac:spMkLst>
            <pc:docMk/>
            <pc:sldMk cId="418951985" sldId="2934"/>
            <ac:spMk id="2" creationId="{DF5D6783-BBD4-0976-290F-42854F52EAED}"/>
          </ac:spMkLst>
        </pc:spChg>
        <pc:spChg chg="mod">
          <ac:chgData name="Aurelien Domont" userId="6da7715ce44349b3" providerId="LiveId" clId="{A73B58FF-7F47-4E43-BD77-C79179DB33C2}" dt="2023-05-02T00:12:45.280" v="8184"/>
          <ac:spMkLst>
            <pc:docMk/>
            <pc:sldMk cId="418951985" sldId="2934"/>
            <ac:spMk id="16" creationId="{6C2BB713-9637-4B9B-938F-E9768876782A}"/>
          </ac:spMkLst>
        </pc:spChg>
      </pc:sldChg>
      <pc:sldChg chg="add del">
        <pc:chgData name="Aurelien Domont" userId="6da7715ce44349b3" providerId="LiveId" clId="{A73B58FF-7F47-4E43-BD77-C79179DB33C2}" dt="2023-05-02T05:29:11.879" v="12522" actId="47"/>
        <pc:sldMkLst>
          <pc:docMk/>
          <pc:sldMk cId="1751620110" sldId="2935"/>
        </pc:sldMkLst>
      </pc:sldChg>
      <pc:sldChg chg="addSp delSp modSp add del mod">
        <pc:chgData name="Aurelien Domont" userId="6da7715ce44349b3" providerId="LiveId" clId="{A73B58FF-7F47-4E43-BD77-C79179DB33C2}" dt="2023-05-02T01:45:34.605" v="12476" actId="47"/>
        <pc:sldMkLst>
          <pc:docMk/>
          <pc:sldMk cId="4104218285" sldId="2936"/>
        </pc:sldMkLst>
        <pc:spChg chg="add del mod">
          <ac:chgData name="Aurelien Domont" userId="6da7715ce44349b3" providerId="LiveId" clId="{A73B58FF-7F47-4E43-BD77-C79179DB33C2}" dt="2023-05-02T01:18:08.096" v="11328" actId="478"/>
          <ac:spMkLst>
            <pc:docMk/>
            <pc:sldMk cId="4104218285" sldId="2936"/>
            <ac:spMk id="2" creationId="{A3B40764-CC07-2F40-36A4-CBEAF29362F8}"/>
          </ac:spMkLst>
        </pc:spChg>
        <pc:spChg chg="add del mod">
          <ac:chgData name="Aurelien Domont" userId="6da7715ce44349b3" providerId="LiveId" clId="{A73B58FF-7F47-4E43-BD77-C79179DB33C2}" dt="2023-05-02T01:18:08.096" v="11328" actId="478"/>
          <ac:spMkLst>
            <pc:docMk/>
            <pc:sldMk cId="4104218285" sldId="2936"/>
            <ac:spMk id="4" creationId="{726011B3-AFB0-D216-ECC3-4AED7264DBFF}"/>
          </ac:spMkLst>
        </pc:spChg>
        <pc:spChg chg="add del mod">
          <ac:chgData name="Aurelien Domont" userId="6da7715ce44349b3" providerId="LiveId" clId="{A73B58FF-7F47-4E43-BD77-C79179DB33C2}" dt="2023-05-02T01:17:20.598" v="11327" actId="478"/>
          <ac:spMkLst>
            <pc:docMk/>
            <pc:sldMk cId="4104218285" sldId="2936"/>
            <ac:spMk id="5" creationId="{E99FA9DB-2449-41B8-29A8-761E1D87AD21}"/>
          </ac:spMkLst>
        </pc:spChg>
        <pc:spChg chg="add del mod">
          <ac:chgData name="Aurelien Domont" userId="6da7715ce44349b3" providerId="LiveId" clId="{A73B58FF-7F47-4E43-BD77-C79179DB33C2}" dt="2023-05-02T01:17:20.598" v="11327" actId="478"/>
          <ac:spMkLst>
            <pc:docMk/>
            <pc:sldMk cId="4104218285" sldId="2936"/>
            <ac:spMk id="6" creationId="{822AC5C2-E640-E5BE-99AD-038ACC61EF63}"/>
          </ac:spMkLst>
        </pc:spChg>
        <pc:spChg chg="add del mod">
          <ac:chgData name="Aurelien Domont" userId="6da7715ce44349b3" providerId="LiveId" clId="{A73B58FF-7F47-4E43-BD77-C79179DB33C2}" dt="2023-05-02T01:17:20.598" v="11327" actId="478"/>
          <ac:spMkLst>
            <pc:docMk/>
            <pc:sldMk cId="4104218285" sldId="2936"/>
            <ac:spMk id="7" creationId="{7D98B173-CC0C-F324-0059-B90400EE9FE8}"/>
          </ac:spMkLst>
        </pc:spChg>
        <pc:spChg chg="add del mod">
          <ac:chgData name="Aurelien Domont" userId="6da7715ce44349b3" providerId="LiveId" clId="{A73B58FF-7F47-4E43-BD77-C79179DB33C2}" dt="2023-05-02T01:17:20.598" v="11327" actId="478"/>
          <ac:spMkLst>
            <pc:docMk/>
            <pc:sldMk cId="4104218285" sldId="2936"/>
            <ac:spMk id="8" creationId="{22CCCC6E-FD3B-2BF1-64C5-F2FB278D7481}"/>
          </ac:spMkLst>
        </pc:spChg>
        <pc:spChg chg="add del mod">
          <ac:chgData name="Aurelien Domont" userId="6da7715ce44349b3" providerId="LiveId" clId="{A73B58FF-7F47-4E43-BD77-C79179DB33C2}" dt="2023-05-02T01:18:45.679" v="11339" actId="478"/>
          <ac:spMkLst>
            <pc:docMk/>
            <pc:sldMk cId="4104218285" sldId="2936"/>
            <ac:spMk id="10" creationId="{F1A9D4FC-01AD-EF5F-8916-0D7D71904623}"/>
          </ac:spMkLst>
        </pc:spChg>
        <pc:spChg chg="add del mod">
          <ac:chgData name="Aurelien Domont" userId="6da7715ce44349b3" providerId="LiveId" clId="{A73B58FF-7F47-4E43-BD77-C79179DB33C2}" dt="2023-05-02T01:18:45.679" v="11339" actId="478"/>
          <ac:spMkLst>
            <pc:docMk/>
            <pc:sldMk cId="4104218285" sldId="2936"/>
            <ac:spMk id="11" creationId="{59712095-7BB8-F9BC-749B-0B3B781F9651}"/>
          </ac:spMkLst>
        </pc:spChg>
        <pc:spChg chg="add mod">
          <ac:chgData name="Aurelien Domont" userId="6da7715ce44349b3" providerId="LiveId" clId="{A73B58FF-7F47-4E43-BD77-C79179DB33C2}" dt="2023-05-02T01:30:09.503" v="12296" actId="20577"/>
          <ac:spMkLst>
            <pc:docMk/>
            <pc:sldMk cId="4104218285" sldId="2936"/>
            <ac:spMk id="12" creationId="{D5C851C0-2960-FD91-A3B8-B79CAAC8DABE}"/>
          </ac:spMkLst>
        </pc:spChg>
        <pc:spChg chg="mod">
          <ac:chgData name="Aurelien Domont" userId="6da7715ce44349b3" providerId="LiveId" clId="{A73B58FF-7F47-4E43-BD77-C79179DB33C2}" dt="2023-05-02T01:17:11.927" v="11326"/>
          <ac:spMkLst>
            <pc:docMk/>
            <pc:sldMk cId="4104218285" sldId="2936"/>
            <ac:spMk id="16" creationId="{6C2BB713-9637-4B9B-938F-E9768876782A}"/>
          </ac:spMkLst>
        </pc:spChg>
        <pc:spChg chg="del">
          <ac:chgData name="Aurelien Domont" userId="6da7715ce44349b3" providerId="LiveId" clId="{A73B58FF-7F47-4E43-BD77-C79179DB33C2}" dt="2023-05-02T00:49:38.652" v="10131" actId="478"/>
          <ac:spMkLst>
            <pc:docMk/>
            <pc:sldMk cId="4104218285" sldId="2936"/>
            <ac:spMk id="28" creationId="{0A23728A-C463-2110-0600-9074D5FD7586}"/>
          </ac:spMkLst>
        </pc:spChg>
        <pc:spChg chg="del">
          <ac:chgData name="Aurelien Domont" userId="6da7715ce44349b3" providerId="LiveId" clId="{A73B58FF-7F47-4E43-BD77-C79179DB33C2}" dt="2023-05-02T00:49:38.652" v="10131" actId="478"/>
          <ac:spMkLst>
            <pc:docMk/>
            <pc:sldMk cId="4104218285" sldId="2936"/>
            <ac:spMk id="35" creationId="{2D114EF5-AE70-0509-BE62-2220B554651C}"/>
          </ac:spMkLst>
        </pc:spChg>
        <pc:spChg chg="del">
          <ac:chgData name="Aurelien Domont" userId="6da7715ce44349b3" providerId="LiveId" clId="{A73B58FF-7F47-4E43-BD77-C79179DB33C2}" dt="2023-05-02T00:49:38.652" v="10131" actId="478"/>
          <ac:spMkLst>
            <pc:docMk/>
            <pc:sldMk cId="4104218285" sldId="2936"/>
            <ac:spMk id="36" creationId="{C1F62305-170A-3D5D-8899-F2B522363382}"/>
          </ac:spMkLst>
        </pc:spChg>
        <pc:spChg chg="del">
          <ac:chgData name="Aurelien Domont" userId="6da7715ce44349b3" providerId="LiveId" clId="{A73B58FF-7F47-4E43-BD77-C79179DB33C2}" dt="2023-05-02T00:49:38.652" v="10131" actId="478"/>
          <ac:spMkLst>
            <pc:docMk/>
            <pc:sldMk cId="4104218285" sldId="2936"/>
            <ac:spMk id="38" creationId="{AC065C31-A533-8E11-48CE-6DB90A6CE2CA}"/>
          </ac:spMkLst>
        </pc:spChg>
        <pc:spChg chg="del">
          <ac:chgData name="Aurelien Domont" userId="6da7715ce44349b3" providerId="LiveId" clId="{A73B58FF-7F47-4E43-BD77-C79179DB33C2}" dt="2023-05-02T00:49:38.652" v="10131" actId="478"/>
          <ac:spMkLst>
            <pc:docMk/>
            <pc:sldMk cId="4104218285" sldId="2936"/>
            <ac:spMk id="45" creationId="{A70CBACE-9460-4E77-2828-970DB3C8B3D7}"/>
          </ac:spMkLst>
        </pc:spChg>
        <pc:spChg chg="del">
          <ac:chgData name="Aurelien Domont" userId="6da7715ce44349b3" providerId="LiveId" clId="{A73B58FF-7F47-4E43-BD77-C79179DB33C2}" dt="2023-05-02T00:49:38.652" v="10131" actId="478"/>
          <ac:spMkLst>
            <pc:docMk/>
            <pc:sldMk cId="4104218285" sldId="2936"/>
            <ac:spMk id="47" creationId="{CB2A66DA-C7E6-F824-1F9D-A286A2C0F2BD}"/>
          </ac:spMkLst>
        </pc:spChg>
        <pc:spChg chg="del">
          <ac:chgData name="Aurelien Domont" userId="6da7715ce44349b3" providerId="LiveId" clId="{A73B58FF-7F47-4E43-BD77-C79179DB33C2}" dt="2023-05-02T00:49:38.652" v="10131" actId="478"/>
          <ac:spMkLst>
            <pc:docMk/>
            <pc:sldMk cId="4104218285" sldId="2936"/>
            <ac:spMk id="48" creationId="{FB91F917-F431-57F6-8EF1-93350D94AF3A}"/>
          </ac:spMkLst>
        </pc:spChg>
        <pc:spChg chg="del">
          <ac:chgData name="Aurelien Domont" userId="6da7715ce44349b3" providerId="LiveId" clId="{A73B58FF-7F47-4E43-BD77-C79179DB33C2}" dt="2023-05-02T00:49:38.652" v="10131" actId="478"/>
          <ac:spMkLst>
            <pc:docMk/>
            <pc:sldMk cId="4104218285" sldId="2936"/>
            <ac:spMk id="49" creationId="{4124B956-3F45-6D04-1AA1-DDCD5A02EE90}"/>
          </ac:spMkLst>
        </pc:spChg>
        <pc:spChg chg="del">
          <ac:chgData name="Aurelien Domont" userId="6da7715ce44349b3" providerId="LiveId" clId="{A73B58FF-7F47-4E43-BD77-C79179DB33C2}" dt="2023-05-02T00:49:38.652" v="10131" actId="478"/>
          <ac:spMkLst>
            <pc:docMk/>
            <pc:sldMk cId="4104218285" sldId="2936"/>
            <ac:spMk id="50" creationId="{3768BDE6-29BA-0F20-721C-0BDA615AB94B}"/>
          </ac:spMkLst>
        </pc:spChg>
        <pc:spChg chg="del">
          <ac:chgData name="Aurelien Domont" userId="6da7715ce44349b3" providerId="LiveId" clId="{A73B58FF-7F47-4E43-BD77-C79179DB33C2}" dt="2023-05-02T00:49:38.652" v="10131" actId="478"/>
          <ac:spMkLst>
            <pc:docMk/>
            <pc:sldMk cId="4104218285" sldId="2936"/>
            <ac:spMk id="51" creationId="{A1F05DF1-4FCA-5AE4-A109-D48D83DC7E1D}"/>
          </ac:spMkLst>
        </pc:spChg>
        <pc:spChg chg="del">
          <ac:chgData name="Aurelien Domont" userId="6da7715ce44349b3" providerId="LiveId" clId="{A73B58FF-7F47-4E43-BD77-C79179DB33C2}" dt="2023-05-02T00:49:38.652" v="10131" actId="478"/>
          <ac:spMkLst>
            <pc:docMk/>
            <pc:sldMk cId="4104218285" sldId="2936"/>
            <ac:spMk id="52" creationId="{F1E8E855-9C1E-AFB2-8A76-2A517D03F506}"/>
          </ac:spMkLst>
        </pc:spChg>
        <pc:spChg chg="del">
          <ac:chgData name="Aurelien Domont" userId="6da7715ce44349b3" providerId="LiveId" clId="{A73B58FF-7F47-4E43-BD77-C79179DB33C2}" dt="2023-05-02T00:49:38.652" v="10131" actId="478"/>
          <ac:spMkLst>
            <pc:docMk/>
            <pc:sldMk cId="4104218285" sldId="2936"/>
            <ac:spMk id="53" creationId="{9063EA0C-B842-50B2-4EBB-D6F029A337C7}"/>
          </ac:spMkLst>
        </pc:spChg>
        <pc:spChg chg="del">
          <ac:chgData name="Aurelien Domont" userId="6da7715ce44349b3" providerId="LiveId" clId="{A73B58FF-7F47-4E43-BD77-C79179DB33C2}" dt="2023-05-02T00:49:38.652" v="10131" actId="478"/>
          <ac:spMkLst>
            <pc:docMk/>
            <pc:sldMk cId="4104218285" sldId="2936"/>
            <ac:spMk id="54" creationId="{9DEC6A7A-4008-9896-5526-73BE05A7D8E5}"/>
          </ac:spMkLst>
        </pc:spChg>
        <pc:spChg chg="del">
          <ac:chgData name="Aurelien Domont" userId="6da7715ce44349b3" providerId="LiveId" clId="{A73B58FF-7F47-4E43-BD77-C79179DB33C2}" dt="2023-05-02T00:49:38.652" v="10131" actId="478"/>
          <ac:spMkLst>
            <pc:docMk/>
            <pc:sldMk cId="4104218285" sldId="2936"/>
            <ac:spMk id="69" creationId="{BA462E0C-8D2E-E223-1CC8-45F2C3294686}"/>
          </ac:spMkLst>
        </pc:spChg>
        <pc:spChg chg="del">
          <ac:chgData name="Aurelien Domont" userId="6da7715ce44349b3" providerId="LiveId" clId="{A73B58FF-7F47-4E43-BD77-C79179DB33C2}" dt="2023-05-02T00:49:38.652" v="10131" actId="478"/>
          <ac:spMkLst>
            <pc:docMk/>
            <pc:sldMk cId="4104218285" sldId="2936"/>
            <ac:spMk id="71" creationId="{8BF85BB3-F0C9-4F64-2D36-56DED15EB94D}"/>
          </ac:spMkLst>
        </pc:spChg>
        <pc:spChg chg="del">
          <ac:chgData name="Aurelien Domont" userId="6da7715ce44349b3" providerId="LiveId" clId="{A73B58FF-7F47-4E43-BD77-C79179DB33C2}" dt="2023-05-02T00:49:38.652" v="10131" actId="478"/>
          <ac:spMkLst>
            <pc:docMk/>
            <pc:sldMk cId="4104218285" sldId="2936"/>
            <ac:spMk id="72" creationId="{F455F609-2A3A-29DA-7720-EB88BAB691B9}"/>
          </ac:spMkLst>
        </pc:spChg>
        <pc:spChg chg="del">
          <ac:chgData name="Aurelien Domont" userId="6da7715ce44349b3" providerId="LiveId" clId="{A73B58FF-7F47-4E43-BD77-C79179DB33C2}" dt="2023-05-02T00:49:38.652" v="10131" actId="478"/>
          <ac:spMkLst>
            <pc:docMk/>
            <pc:sldMk cId="4104218285" sldId="2936"/>
            <ac:spMk id="73" creationId="{79B575E9-CC64-5AD9-CCC4-3B41889AC6F7}"/>
          </ac:spMkLst>
        </pc:spChg>
        <pc:picChg chg="add del mod">
          <ac:chgData name="Aurelien Domont" userId="6da7715ce44349b3" providerId="LiveId" clId="{A73B58FF-7F47-4E43-BD77-C79179DB33C2}" dt="2023-05-02T00:51:52.330" v="10259" actId="478"/>
          <ac:picMkLst>
            <pc:docMk/>
            <pc:sldMk cId="4104218285" sldId="2936"/>
            <ac:picMk id="9" creationId="{58203C79-A245-14A7-E29F-CB4AF6B8C4BF}"/>
          </ac:picMkLst>
        </pc:picChg>
        <pc:picChg chg="add mod">
          <ac:chgData name="Aurelien Domont" userId="6da7715ce44349b3" providerId="LiveId" clId="{A73B58FF-7F47-4E43-BD77-C79179DB33C2}" dt="2023-05-02T01:39:54.545" v="12301" actId="14861"/>
          <ac:picMkLst>
            <pc:docMk/>
            <pc:sldMk cId="4104218285" sldId="2936"/>
            <ac:picMk id="15" creationId="{88E028FC-A2EC-806A-BE43-5176BD3727EC}"/>
          </ac:picMkLst>
        </pc:picChg>
      </pc:sldChg>
      <pc:sldChg chg="add del">
        <pc:chgData name="Aurelien Domont" userId="6da7715ce44349b3" providerId="LiveId" clId="{A73B58FF-7F47-4E43-BD77-C79179DB33C2}" dt="2023-05-03T06:08:32.257" v="20246" actId="47"/>
        <pc:sldMkLst>
          <pc:docMk/>
          <pc:sldMk cId="3587883648" sldId="2937"/>
        </pc:sldMkLst>
      </pc:sldChg>
      <pc:sldChg chg="addSp delSp modSp add del mod">
        <pc:chgData name="Aurelien Domont" userId="6da7715ce44349b3" providerId="LiveId" clId="{A73B58FF-7F47-4E43-BD77-C79179DB33C2}" dt="2023-05-02T00:59:02.846" v="10658" actId="47"/>
        <pc:sldMkLst>
          <pc:docMk/>
          <pc:sldMk cId="3029167668" sldId="2938"/>
        </pc:sldMkLst>
        <pc:spChg chg="del">
          <ac:chgData name="Aurelien Domont" userId="6da7715ce44349b3" providerId="LiveId" clId="{A73B58FF-7F47-4E43-BD77-C79179DB33C2}" dt="2023-05-02T00:58:23.548" v="10652" actId="478"/>
          <ac:spMkLst>
            <pc:docMk/>
            <pc:sldMk cId="3029167668" sldId="2938"/>
            <ac:spMk id="2" creationId="{A3B40764-CC07-2F40-36A4-CBEAF29362F8}"/>
          </ac:spMkLst>
        </pc:spChg>
        <pc:spChg chg="del">
          <ac:chgData name="Aurelien Domont" userId="6da7715ce44349b3" providerId="LiveId" clId="{A73B58FF-7F47-4E43-BD77-C79179DB33C2}" dt="2023-05-02T00:58:23.548" v="10652" actId="478"/>
          <ac:spMkLst>
            <pc:docMk/>
            <pc:sldMk cId="3029167668" sldId="2938"/>
            <ac:spMk id="4" creationId="{726011B3-AFB0-D216-ECC3-4AED7264DBFF}"/>
          </ac:spMkLst>
        </pc:spChg>
        <pc:spChg chg="del">
          <ac:chgData name="Aurelien Domont" userId="6da7715ce44349b3" providerId="LiveId" clId="{A73B58FF-7F47-4E43-BD77-C79179DB33C2}" dt="2023-05-02T00:58:23.548" v="10652" actId="478"/>
          <ac:spMkLst>
            <pc:docMk/>
            <pc:sldMk cId="3029167668" sldId="2938"/>
            <ac:spMk id="5" creationId="{E99FA9DB-2449-41B8-29A8-761E1D87AD21}"/>
          </ac:spMkLst>
        </pc:spChg>
        <pc:spChg chg="del">
          <ac:chgData name="Aurelien Domont" userId="6da7715ce44349b3" providerId="LiveId" clId="{A73B58FF-7F47-4E43-BD77-C79179DB33C2}" dt="2023-05-02T00:58:23.548" v="10652" actId="478"/>
          <ac:spMkLst>
            <pc:docMk/>
            <pc:sldMk cId="3029167668" sldId="2938"/>
            <ac:spMk id="6" creationId="{822AC5C2-E640-E5BE-99AD-038ACC61EF63}"/>
          </ac:spMkLst>
        </pc:spChg>
        <pc:spChg chg="del">
          <ac:chgData name="Aurelien Domont" userId="6da7715ce44349b3" providerId="LiveId" clId="{A73B58FF-7F47-4E43-BD77-C79179DB33C2}" dt="2023-05-02T00:58:23.548" v="10652" actId="478"/>
          <ac:spMkLst>
            <pc:docMk/>
            <pc:sldMk cId="3029167668" sldId="2938"/>
            <ac:spMk id="7" creationId="{7D98B173-CC0C-F324-0059-B90400EE9FE8}"/>
          </ac:spMkLst>
        </pc:spChg>
        <pc:spChg chg="del">
          <ac:chgData name="Aurelien Domont" userId="6da7715ce44349b3" providerId="LiveId" clId="{A73B58FF-7F47-4E43-BD77-C79179DB33C2}" dt="2023-05-02T00:58:23.548" v="10652" actId="478"/>
          <ac:spMkLst>
            <pc:docMk/>
            <pc:sldMk cId="3029167668" sldId="2938"/>
            <ac:spMk id="8" creationId="{22CCCC6E-FD3B-2BF1-64C5-F2FB278D7481}"/>
          </ac:spMkLst>
        </pc:spChg>
        <pc:spChg chg="add mod">
          <ac:chgData name="Aurelien Domont" userId="6da7715ce44349b3" providerId="LiveId" clId="{A73B58FF-7F47-4E43-BD77-C79179DB33C2}" dt="2023-05-02T00:58:46.507" v="10657" actId="20577"/>
          <ac:spMkLst>
            <pc:docMk/>
            <pc:sldMk cId="3029167668" sldId="2938"/>
            <ac:spMk id="9" creationId="{EF833594-913B-D430-0765-6D531161EF49}"/>
          </ac:spMkLst>
        </pc:spChg>
        <pc:spChg chg="mod">
          <ac:chgData name="Aurelien Domont" userId="6da7715ce44349b3" providerId="LiveId" clId="{A73B58FF-7F47-4E43-BD77-C79179DB33C2}" dt="2023-05-02T00:58:19.776" v="10651" actId="20577"/>
          <ac:spMkLst>
            <pc:docMk/>
            <pc:sldMk cId="3029167668" sldId="2938"/>
            <ac:spMk id="16" creationId="{6C2BB713-9637-4B9B-938F-E9768876782A}"/>
          </ac:spMkLst>
        </pc:spChg>
      </pc:sldChg>
      <pc:sldChg chg="delSp modSp add del mod ord">
        <pc:chgData name="Aurelien Domont" userId="6da7715ce44349b3" providerId="LiveId" clId="{A73B58FF-7F47-4E43-BD77-C79179DB33C2}" dt="2023-05-02T01:45:17.302" v="12473" actId="47"/>
        <pc:sldMkLst>
          <pc:docMk/>
          <pc:sldMk cId="3678001121" sldId="2938"/>
        </pc:sldMkLst>
        <pc:spChg chg="mod">
          <ac:chgData name="Aurelien Domont" userId="6da7715ce44349b3" providerId="LiveId" clId="{A73B58FF-7F47-4E43-BD77-C79179DB33C2}" dt="2023-05-02T01:16:58.363" v="11323" actId="207"/>
          <ac:spMkLst>
            <pc:docMk/>
            <pc:sldMk cId="3678001121" sldId="2938"/>
            <ac:spMk id="2" creationId="{A3B40764-CC07-2F40-36A4-CBEAF29362F8}"/>
          </ac:spMkLst>
        </pc:spChg>
        <pc:spChg chg="mod">
          <ac:chgData name="Aurelien Domont" userId="6da7715ce44349b3" providerId="LiveId" clId="{A73B58FF-7F47-4E43-BD77-C79179DB33C2}" dt="2023-05-02T01:16:44.526" v="11321" actId="1035"/>
          <ac:spMkLst>
            <pc:docMk/>
            <pc:sldMk cId="3678001121" sldId="2938"/>
            <ac:spMk id="4" creationId="{726011B3-AFB0-D216-ECC3-4AED7264DBFF}"/>
          </ac:spMkLst>
        </pc:spChg>
        <pc:spChg chg="mod">
          <ac:chgData name="Aurelien Domont" userId="6da7715ce44349b3" providerId="LiveId" clId="{A73B58FF-7F47-4E43-BD77-C79179DB33C2}" dt="2023-05-02T01:16:58.363" v="11323" actId="207"/>
          <ac:spMkLst>
            <pc:docMk/>
            <pc:sldMk cId="3678001121" sldId="2938"/>
            <ac:spMk id="5" creationId="{E99FA9DB-2449-41B8-29A8-761E1D87AD21}"/>
          </ac:spMkLst>
        </pc:spChg>
        <pc:spChg chg="mod">
          <ac:chgData name="Aurelien Domont" userId="6da7715ce44349b3" providerId="LiveId" clId="{A73B58FF-7F47-4E43-BD77-C79179DB33C2}" dt="2023-05-02T01:16:44.526" v="11321" actId="1035"/>
          <ac:spMkLst>
            <pc:docMk/>
            <pc:sldMk cId="3678001121" sldId="2938"/>
            <ac:spMk id="6" creationId="{822AC5C2-E640-E5BE-99AD-038ACC61EF63}"/>
          </ac:spMkLst>
        </pc:spChg>
        <pc:spChg chg="mod">
          <ac:chgData name="Aurelien Domont" userId="6da7715ce44349b3" providerId="LiveId" clId="{A73B58FF-7F47-4E43-BD77-C79179DB33C2}" dt="2023-05-02T01:16:58.363" v="11323" actId="207"/>
          <ac:spMkLst>
            <pc:docMk/>
            <pc:sldMk cId="3678001121" sldId="2938"/>
            <ac:spMk id="7" creationId="{7D98B173-CC0C-F324-0059-B90400EE9FE8}"/>
          </ac:spMkLst>
        </pc:spChg>
        <pc:spChg chg="mod">
          <ac:chgData name="Aurelien Domont" userId="6da7715ce44349b3" providerId="LiveId" clId="{A73B58FF-7F47-4E43-BD77-C79179DB33C2}" dt="2023-05-02T01:16:44.526" v="11321" actId="1035"/>
          <ac:spMkLst>
            <pc:docMk/>
            <pc:sldMk cId="3678001121" sldId="2938"/>
            <ac:spMk id="8" creationId="{22CCCC6E-FD3B-2BF1-64C5-F2FB278D7481}"/>
          </ac:spMkLst>
        </pc:spChg>
        <pc:spChg chg="del">
          <ac:chgData name="Aurelien Domont" userId="6da7715ce44349b3" providerId="LiveId" clId="{A73B58FF-7F47-4E43-BD77-C79179DB33C2}" dt="2023-05-02T01:16:37.539" v="11284" actId="478"/>
          <ac:spMkLst>
            <pc:docMk/>
            <pc:sldMk cId="3678001121" sldId="2938"/>
            <ac:spMk id="10" creationId="{F1A9D4FC-01AD-EF5F-8916-0D7D71904623}"/>
          </ac:spMkLst>
        </pc:spChg>
        <pc:spChg chg="del">
          <ac:chgData name="Aurelien Domont" userId="6da7715ce44349b3" providerId="LiveId" clId="{A73B58FF-7F47-4E43-BD77-C79179DB33C2}" dt="2023-05-02T01:16:37.539" v="11284" actId="478"/>
          <ac:spMkLst>
            <pc:docMk/>
            <pc:sldMk cId="3678001121" sldId="2938"/>
            <ac:spMk id="11" creationId="{59712095-7BB8-F9BC-749B-0B3B781F9651}"/>
          </ac:spMkLst>
        </pc:spChg>
        <pc:spChg chg="mod">
          <ac:chgData name="Aurelien Domont" userId="6da7715ce44349b3" providerId="LiveId" clId="{A73B58FF-7F47-4E43-BD77-C79179DB33C2}" dt="2023-05-02T01:16:27.125" v="11281" actId="20577"/>
          <ac:spMkLst>
            <pc:docMk/>
            <pc:sldMk cId="3678001121" sldId="2938"/>
            <ac:spMk id="16" creationId="{6C2BB713-9637-4B9B-938F-E9768876782A}"/>
          </ac:spMkLst>
        </pc:spChg>
      </pc:sldChg>
      <pc:sldChg chg="add del">
        <pc:chgData name="Aurelien Domont" userId="6da7715ce44349b3" providerId="LiveId" clId="{A73B58FF-7F47-4E43-BD77-C79179DB33C2}" dt="2023-05-02T01:44:09.448" v="12453" actId="47"/>
        <pc:sldMkLst>
          <pc:docMk/>
          <pc:sldMk cId="2492894947" sldId="2939"/>
        </pc:sldMkLst>
      </pc:sldChg>
      <pc:sldChg chg="addSp delSp modSp add mod">
        <pc:chgData name="Aurelien Domont" userId="6da7715ce44349b3" providerId="LiveId" clId="{A73B58FF-7F47-4E43-BD77-C79179DB33C2}" dt="2023-05-02T01:45:06.055" v="12470"/>
        <pc:sldMkLst>
          <pc:docMk/>
          <pc:sldMk cId="2565975724" sldId="2939"/>
        </pc:sldMkLst>
        <pc:spChg chg="add mod">
          <ac:chgData name="Aurelien Domont" userId="6da7715ce44349b3" providerId="LiveId" clId="{A73B58FF-7F47-4E43-BD77-C79179DB33C2}" dt="2023-05-02T01:44:56.771" v="12469"/>
          <ac:spMkLst>
            <pc:docMk/>
            <pc:sldMk cId="2565975724" sldId="2939"/>
            <ac:spMk id="2" creationId="{E1F2BC95-706B-6D15-57DB-857FE3B7360F}"/>
          </ac:spMkLst>
        </pc:spChg>
        <pc:spChg chg="del">
          <ac:chgData name="Aurelien Domont" userId="6da7715ce44349b3" providerId="LiveId" clId="{A73B58FF-7F47-4E43-BD77-C79179DB33C2}" dt="2023-05-02T01:44:50.737" v="12468" actId="478"/>
          <ac:spMkLst>
            <pc:docMk/>
            <pc:sldMk cId="2565975724" sldId="2939"/>
            <ac:spMk id="4" creationId="{06C42638-0932-7AEE-F37D-E520E06541BB}"/>
          </ac:spMkLst>
        </pc:spChg>
        <pc:spChg chg="del">
          <ac:chgData name="Aurelien Domont" userId="6da7715ce44349b3" providerId="LiveId" clId="{A73B58FF-7F47-4E43-BD77-C79179DB33C2}" dt="2023-05-02T01:44:50.737" v="12468" actId="478"/>
          <ac:spMkLst>
            <pc:docMk/>
            <pc:sldMk cId="2565975724" sldId="2939"/>
            <ac:spMk id="5" creationId="{206B880B-CDAD-A0CF-03FF-9859FF505FF3}"/>
          </ac:spMkLst>
        </pc:spChg>
        <pc:spChg chg="del">
          <ac:chgData name="Aurelien Domont" userId="6da7715ce44349b3" providerId="LiveId" clId="{A73B58FF-7F47-4E43-BD77-C79179DB33C2}" dt="2023-05-02T01:44:50.737" v="12468" actId="478"/>
          <ac:spMkLst>
            <pc:docMk/>
            <pc:sldMk cId="2565975724" sldId="2939"/>
            <ac:spMk id="6" creationId="{7F21FB1B-4FC4-0BFF-2376-7CB47E3CDDFC}"/>
          </ac:spMkLst>
        </pc:spChg>
        <pc:spChg chg="add mod">
          <ac:chgData name="Aurelien Domont" userId="6da7715ce44349b3" providerId="LiveId" clId="{A73B58FF-7F47-4E43-BD77-C79179DB33C2}" dt="2023-05-02T01:44:56.771" v="12469"/>
          <ac:spMkLst>
            <pc:docMk/>
            <pc:sldMk cId="2565975724" sldId="2939"/>
            <ac:spMk id="7" creationId="{61EE30FB-62E3-7600-E3AD-B66614E5886A}"/>
          </ac:spMkLst>
        </pc:spChg>
        <pc:spChg chg="add mod">
          <ac:chgData name="Aurelien Domont" userId="6da7715ce44349b3" providerId="LiveId" clId="{A73B58FF-7F47-4E43-BD77-C79179DB33C2}" dt="2023-05-02T01:44:56.771" v="12469"/>
          <ac:spMkLst>
            <pc:docMk/>
            <pc:sldMk cId="2565975724" sldId="2939"/>
            <ac:spMk id="8" creationId="{592CDB8D-F8E8-DA16-000D-8A8F2FF86747}"/>
          </ac:spMkLst>
        </pc:spChg>
        <pc:spChg chg="add mod">
          <ac:chgData name="Aurelien Domont" userId="6da7715ce44349b3" providerId="LiveId" clId="{A73B58FF-7F47-4E43-BD77-C79179DB33C2}" dt="2023-05-02T01:44:56.771" v="12469"/>
          <ac:spMkLst>
            <pc:docMk/>
            <pc:sldMk cId="2565975724" sldId="2939"/>
            <ac:spMk id="9" creationId="{C790E824-14B9-7799-FF22-59BCCB928B0B}"/>
          </ac:spMkLst>
        </pc:spChg>
        <pc:spChg chg="add mod">
          <ac:chgData name="Aurelien Domont" userId="6da7715ce44349b3" providerId="LiveId" clId="{A73B58FF-7F47-4E43-BD77-C79179DB33C2}" dt="2023-05-02T01:44:56.771" v="12469"/>
          <ac:spMkLst>
            <pc:docMk/>
            <pc:sldMk cId="2565975724" sldId="2939"/>
            <ac:spMk id="10" creationId="{66B92967-FE57-37CE-7ABB-729162D7F06E}"/>
          </ac:spMkLst>
        </pc:spChg>
        <pc:spChg chg="add mod">
          <ac:chgData name="Aurelien Domont" userId="6da7715ce44349b3" providerId="LiveId" clId="{A73B58FF-7F47-4E43-BD77-C79179DB33C2}" dt="2023-05-02T01:44:56.771" v="12469"/>
          <ac:spMkLst>
            <pc:docMk/>
            <pc:sldMk cId="2565975724" sldId="2939"/>
            <ac:spMk id="11" creationId="{6BE4CE04-3DCC-50B0-599A-E51DE7C634E0}"/>
          </ac:spMkLst>
        </pc:spChg>
        <pc:spChg chg="del">
          <ac:chgData name="Aurelien Domont" userId="6da7715ce44349b3" providerId="LiveId" clId="{A73B58FF-7F47-4E43-BD77-C79179DB33C2}" dt="2023-05-02T01:44:50.737" v="12468" actId="478"/>
          <ac:spMkLst>
            <pc:docMk/>
            <pc:sldMk cId="2565975724" sldId="2939"/>
            <ac:spMk id="12" creationId="{7EED7293-5FE8-60D2-2724-1DFF603AF399}"/>
          </ac:spMkLst>
        </pc:spChg>
        <pc:spChg chg="del">
          <ac:chgData name="Aurelien Domont" userId="6da7715ce44349b3" providerId="LiveId" clId="{A73B58FF-7F47-4E43-BD77-C79179DB33C2}" dt="2023-05-02T01:44:50.737" v="12468" actId="478"/>
          <ac:spMkLst>
            <pc:docMk/>
            <pc:sldMk cId="2565975724" sldId="2939"/>
            <ac:spMk id="14" creationId="{5F7F307C-E8CC-C339-82F0-209B14783DEB}"/>
          </ac:spMkLst>
        </pc:spChg>
        <pc:spChg chg="del">
          <ac:chgData name="Aurelien Domont" userId="6da7715ce44349b3" providerId="LiveId" clId="{A73B58FF-7F47-4E43-BD77-C79179DB33C2}" dt="2023-05-02T01:44:50.737" v="12468" actId="478"/>
          <ac:spMkLst>
            <pc:docMk/>
            <pc:sldMk cId="2565975724" sldId="2939"/>
            <ac:spMk id="15" creationId="{5F04E9A9-1AE7-571B-9E6F-2D43C49C3AAB}"/>
          </ac:spMkLst>
        </pc:spChg>
        <pc:spChg chg="mod">
          <ac:chgData name="Aurelien Domont" userId="6da7715ce44349b3" providerId="LiveId" clId="{A73B58FF-7F47-4E43-BD77-C79179DB33C2}" dt="2023-05-02T01:45:06.055" v="12470"/>
          <ac:spMkLst>
            <pc:docMk/>
            <pc:sldMk cId="2565975724" sldId="2939"/>
            <ac:spMk id="16" creationId="{6C2BB713-9637-4B9B-938F-E9768876782A}"/>
          </ac:spMkLst>
        </pc:spChg>
        <pc:spChg chg="del">
          <ac:chgData name="Aurelien Domont" userId="6da7715ce44349b3" providerId="LiveId" clId="{A73B58FF-7F47-4E43-BD77-C79179DB33C2}" dt="2023-05-02T01:44:50.737" v="12468" actId="478"/>
          <ac:spMkLst>
            <pc:docMk/>
            <pc:sldMk cId="2565975724" sldId="2939"/>
            <ac:spMk id="19" creationId="{3CF73910-2D46-2D56-F0EA-9C1FB314290A}"/>
          </ac:spMkLst>
        </pc:spChg>
        <pc:spChg chg="del">
          <ac:chgData name="Aurelien Domont" userId="6da7715ce44349b3" providerId="LiveId" clId="{A73B58FF-7F47-4E43-BD77-C79179DB33C2}" dt="2023-05-02T01:44:50.737" v="12468" actId="478"/>
          <ac:spMkLst>
            <pc:docMk/>
            <pc:sldMk cId="2565975724" sldId="2939"/>
            <ac:spMk id="25" creationId="{B747F66D-F8D0-E584-6A93-41706D749ED7}"/>
          </ac:spMkLst>
        </pc:spChg>
        <pc:spChg chg="del">
          <ac:chgData name="Aurelien Domont" userId="6da7715ce44349b3" providerId="LiveId" clId="{A73B58FF-7F47-4E43-BD77-C79179DB33C2}" dt="2023-05-02T01:44:50.737" v="12468" actId="478"/>
          <ac:spMkLst>
            <pc:docMk/>
            <pc:sldMk cId="2565975724" sldId="2939"/>
            <ac:spMk id="26" creationId="{D70EC299-9D4A-1927-8524-966B53675EAA}"/>
          </ac:spMkLst>
        </pc:spChg>
        <pc:spChg chg="del">
          <ac:chgData name="Aurelien Domont" userId="6da7715ce44349b3" providerId="LiveId" clId="{A73B58FF-7F47-4E43-BD77-C79179DB33C2}" dt="2023-05-02T01:44:50.737" v="12468" actId="478"/>
          <ac:spMkLst>
            <pc:docMk/>
            <pc:sldMk cId="2565975724" sldId="2939"/>
            <ac:spMk id="28" creationId="{AA00AEA7-1F9D-25F1-86C8-4B6639BF2B8E}"/>
          </ac:spMkLst>
        </pc:spChg>
        <pc:spChg chg="del">
          <ac:chgData name="Aurelien Domont" userId="6da7715ce44349b3" providerId="LiveId" clId="{A73B58FF-7F47-4E43-BD77-C79179DB33C2}" dt="2023-05-02T01:44:50.737" v="12468" actId="478"/>
          <ac:spMkLst>
            <pc:docMk/>
            <pc:sldMk cId="2565975724" sldId="2939"/>
            <ac:spMk id="29" creationId="{EE93C2E0-FBF3-026F-D026-55C586E52184}"/>
          </ac:spMkLst>
        </pc:spChg>
        <pc:spChg chg="del">
          <ac:chgData name="Aurelien Domont" userId="6da7715ce44349b3" providerId="LiveId" clId="{A73B58FF-7F47-4E43-BD77-C79179DB33C2}" dt="2023-05-02T01:44:50.737" v="12468" actId="478"/>
          <ac:spMkLst>
            <pc:docMk/>
            <pc:sldMk cId="2565975724" sldId="2939"/>
            <ac:spMk id="30" creationId="{5F690CD6-30FF-2E1B-CD7B-2A56AE69ABA1}"/>
          </ac:spMkLst>
        </pc:spChg>
        <pc:spChg chg="del">
          <ac:chgData name="Aurelien Domont" userId="6da7715ce44349b3" providerId="LiveId" clId="{A73B58FF-7F47-4E43-BD77-C79179DB33C2}" dt="2023-05-02T01:44:50.737" v="12468" actId="478"/>
          <ac:spMkLst>
            <pc:docMk/>
            <pc:sldMk cId="2565975724" sldId="2939"/>
            <ac:spMk id="31" creationId="{87D1CE31-98E1-3B23-3743-13FA5E9260D3}"/>
          </ac:spMkLst>
        </pc:spChg>
      </pc:sldChg>
      <pc:sldChg chg="addSp delSp modSp add mod">
        <pc:chgData name="Aurelien Domont" userId="6da7715ce44349b3" providerId="LiveId" clId="{A73B58FF-7F47-4E43-BD77-C79179DB33C2}" dt="2023-05-02T01:45:32.259" v="12475"/>
        <pc:sldMkLst>
          <pc:docMk/>
          <pc:sldMk cId="3897405026" sldId="2940"/>
        </pc:sldMkLst>
        <pc:spChg chg="del">
          <ac:chgData name="Aurelien Domont" userId="6da7715ce44349b3" providerId="LiveId" clId="{A73B58FF-7F47-4E43-BD77-C79179DB33C2}" dt="2023-05-02T01:45:14.360" v="12472" actId="478"/>
          <ac:spMkLst>
            <pc:docMk/>
            <pc:sldMk cId="3897405026" sldId="2940"/>
            <ac:spMk id="2" creationId="{E1F2BC95-706B-6D15-57DB-857FE3B7360F}"/>
          </ac:spMkLst>
        </pc:spChg>
        <pc:spChg chg="add mod">
          <ac:chgData name="Aurelien Domont" userId="6da7715ce44349b3" providerId="LiveId" clId="{A73B58FF-7F47-4E43-BD77-C79179DB33C2}" dt="2023-05-02T01:45:32.259" v="12475"/>
          <ac:spMkLst>
            <pc:docMk/>
            <pc:sldMk cId="3897405026" sldId="2940"/>
            <ac:spMk id="4" creationId="{FFB68EA8-0F0D-AD40-F11B-830B85084FF1}"/>
          </ac:spMkLst>
        </pc:spChg>
        <pc:spChg chg="del">
          <ac:chgData name="Aurelien Domont" userId="6da7715ce44349b3" providerId="LiveId" clId="{A73B58FF-7F47-4E43-BD77-C79179DB33C2}" dt="2023-05-02T01:45:14.360" v="12472" actId="478"/>
          <ac:spMkLst>
            <pc:docMk/>
            <pc:sldMk cId="3897405026" sldId="2940"/>
            <ac:spMk id="7" creationId="{61EE30FB-62E3-7600-E3AD-B66614E5886A}"/>
          </ac:spMkLst>
        </pc:spChg>
        <pc:spChg chg="del">
          <ac:chgData name="Aurelien Domont" userId="6da7715ce44349b3" providerId="LiveId" clId="{A73B58FF-7F47-4E43-BD77-C79179DB33C2}" dt="2023-05-02T01:45:14.360" v="12472" actId="478"/>
          <ac:spMkLst>
            <pc:docMk/>
            <pc:sldMk cId="3897405026" sldId="2940"/>
            <ac:spMk id="8" creationId="{592CDB8D-F8E8-DA16-000D-8A8F2FF86747}"/>
          </ac:spMkLst>
        </pc:spChg>
        <pc:spChg chg="del">
          <ac:chgData name="Aurelien Domont" userId="6da7715ce44349b3" providerId="LiveId" clId="{A73B58FF-7F47-4E43-BD77-C79179DB33C2}" dt="2023-05-02T01:45:14.360" v="12472" actId="478"/>
          <ac:spMkLst>
            <pc:docMk/>
            <pc:sldMk cId="3897405026" sldId="2940"/>
            <ac:spMk id="9" creationId="{C790E824-14B9-7799-FF22-59BCCB928B0B}"/>
          </ac:spMkLst>
        </pc:spChg>
        <pc:spChg chg="del">
          <ac:chgData name="Aurelien Domont" userId="6da7715ce44349b3" providerId="LiveId" clId="{A73B58FF-7F47-4E43-BD77-C79179DB33C2}" dt="2023-05-02T01:45:14.360" v="12472" actId="478"/>
          <ac:spMkLst>
            <pc:docMk/>
            <pc:sldMk cId="3897405026" sldId="2940"/>
            <ac:spMk id="10" creationId="{66B92967-FE57-37CE-7ABB-729162D7F06E}"/>
          </ac:spMkLst>
        </pc:spChg>
        <pc:spChg chg="del">
          <ac:chgData name="Aurelien Domont" userId="6da7715ce44349b3" providerId="LiveId" clId="{A73B58FF-7F47-4E43-BD77-C79179DB33C2}" dt="2023-05-02T01:45:14.360" v="12472" actId="478"/>
          <ac:spMkLst>
            <pc:docMk/>
            <pc:sldMk cId="3897405026" sldId="2940"/>
            <ac:spMk id="11" creationId="{6BE4CE04-3DCC-50B0-599A-E51DE7C634E0}"/>
          </ac:spMkLst>
        </pc:spChg>
        <pc:spChg chg="mod">
          <ac:chgData name="Aurelien Domont" userId="6da7715ce44349b3" providerId="LiveId" clId="{A73B58FF-7F47-4E43-BD77-C79179DB33C2}" dt="2023-05-02T01:45:26.036" v="12474"/>
          <ac:spMkLst>
            <pc:docMk/>
            <pc:sldMk cId="3897405026" sldId="2940"/>
            <ac:spMk id="16" creationId="{6C2BB713-9637-4B9B-938F-E9768876782A}"/>
          </ac:spMkLst>
        </pc:spChg>
        <pc:picChg chg="add mod">
          <ac:chgData name="Aurelien Domont" userId="6da7715ce44349b3" providerId="LiveId" clId="{A73B58FF-7F47-4E43-BD77-C79179DB33C2}" dt="2023-05-02T01:45:32.259" v="12475"/>
          <ac:picMkLst>
            <pc:docMk/>
            <pc:sldMk cId="3897405026" sldId="2940"/>
            <ac:picMk id="5" creationId="{6D5E04BA-77FB-59F6-F558-7DA22B5FC5A9}"/>
          </ac:picMkLst>
        </pc:picChg>
      </pc:sldChg>
      <pc:sldChg chg="delSp add del mod">
        <pc:chgData name="Aurelien Domont" userId="6da7715ce44349b3" providerId="LiveId" clId="{A73B58FF-7F47-4E43-BD77-C79179DB33C2}" dt="2023-05-03T06:14:00.468" v="20355" actId="47"/>
        <pc:sldMkLst>
          <pc:docMk/>
          <pc:sldMk cId="2880239848" sldId="2941"/>
        </pc:sldMkLst>
        <pc:spChg chg="del">
          <ac:chgData name="Aurelien Domont" userId="6da7715ce44349b3" providerId="LiveId" clId="{A73B58FF-7F47-4E43-BD77-C79179DB33C2}" dt="2023-05-02T05:29:17.324" v="12524" actId="478"/>
          <ac:spMkLst>
            <pc:docMk/>
            <pc:sldMk cId="2880239848" sldId="2941"/>
            <ac:spMk id="5" creationId="{EE030510-E7B8-35DC-B483-F1E2E851FB0F}"/>
          </ac:spMkLst>
        </pc:spChg>
      </pc:sldChg>
      <pc:sldChg chg="delSp add mod">
        <pc:chgData name="Aurelien Domont" userId="6da7715ce44349b3" providerId="LiveId" clId="{A73B58FF-7F47-4E43-BD77-C79179DB33C2}" dt="2023-05-02T05:29:13.531" v="12523" actId="478"/>
        <pc:sldMkLst>
          <pc:docMk/>
          <pc:sldMk cId="4087694924" sldId="2942"/>
        </pc:sldMkLst>
        <pc:spChg chg="del">
          <ac:chgData name="Aurelien Domont" userId="6da7715ce44349b3" providerId="LiveId" clId="{A73B58FF-7F47-4E43-BD77-C79179DB33C2}" dt="2023-05-02T05:29:13.531" v="12523" actId="478"/>
          <ac:spMkLst>
            <pc:docMk/>
            <pc:sldMk cId="4087694924" sldId="2942"/>
            <ac:spMk id="5" creationId="{EE030510-E7B8-35DC-B483-F1E2E851FB0F}"/>
          </ac:spMkLst>
        </pc:spChg>
      </pc:sldChg>
      <pc:sldChg chg="addSp delSp modSp add mod">
        <pc:chgData name="Aurelien Domont" userId="6da7715ce44349b3" providerId="LiveId" clId="{A73B58FF-7F47-4E43-BD77-C79179DB33C2}" dt="2023-05-02T06:10:08.181" v="13396" actId="21"/>
        <pc:sldMkLst>
          <pc:docMk/>
          <pc:sldMk cId="3414667973" sldId="2943"/>
        </pc:sldMkLst>
        <pc:spChg chg="mod">
          <ac:chgData name="Aurelien Domont" userId="6da7715ce44349b3" providerId="LiveId" clId="{A73B58FF-7F47-4E43-BD77-C79179DB33C2}" dt="2023-05-02T06:09:17.076" v="13358" actId="6549"/>
          <ac:spMkLst>
            <pc:docMk/>
            <pc:sldMk cId="3414667973" sldId="2943"/>
            <ac:spMk id="2" creationId="{DF5D6783-BBD4-0976-290F-42854F52EAED}"/>
          </ac:spMkLst>
        </pc:spChg>
        <pc:spChg chg="add mod">
          <ac:chgData name="Aurelien Domont" userId="6da7715ce44349b3" providerId="LiveId" clId="{A73B58FF-7F47-4E43-BD77-C79179DB33C2}" dt="2023-05-02T06:09:26.796" v="13393" actId="1035"/>
          <ac:spMkLst>
            <pc:docMk/>
            <pc:sldMk cId="3414667973" sldId="2943"/>
            <ac:spMk id="4" creationId="{20D5764C-6B69-A569-F24B-3687AD2AB4EB}"/>
          </ac:spMkLst>
        </pc:spChg>
        <pc:spChg chg="add mod">
          <ac:chgData name="Aurelien Domont" userId="6da7715ce44349b3" providerId="LiveId" clId="{A73B58FF-7F47-4E43-BD77-C79179DB33C2}" dt="2023-05-02T06:09:26.796" v="13393" actId="1035"/>
          <ac:spMkLst>
            <pc:docMk/>
            <pc:sldMk cId="3414667973" sldId="2943"/>
            <ac:spMk id="5" creationId="{93DF67F1-D815-2C36-FA8D-12D198BF0148}"/>
          </ac:spMkLst>
        </pc:spChg>
        <pc:spChg chg="add del mod">
          <ac:chgData name="Aurelien Domont" userId="6da7715ce44349b3" providerId="LiveId" clId="{A73B58FF-7F47-4E43-BD77-C79179DB33C2}" dt="2023-05-02T05:36:06.527" v="12865" actId="478"/>
          <ac:spMkLst>
            <pc:docMk/>
            <pc:sldMk cId="3414667973" sldId="2943"/>
            <ac:spMk id="6" creationId="{82A36334-A65A-C43A-B812-6D0AF0EE1CC4}"/>
          </ac:spMkLst>
        </pc:spChg>
        <pc:spChg chg="add mod">
          <ac:chgData name="Aurelien Domont" userId="6da7715ce44349b3" providerId="LiveId" clId="{A73B58FF-7F47-4E43-BD77-C79179DB33C2}" dt="2023-05-02T06:09:26.796" v="13393" actId="1035"/>
          <ac:spMkLst>
            <pc:docMk/>
            <pc:sldMk cId="3414667973" sldId="2943"/>
            <ac:spMk id="7" creationId="{27E4752F-C7E2-7A47-0C94-B16A7E92E4C1}"/>
          </ac:spMkLst>
        </pc:spChg>
        <pc:spChg chg="add mod">
          <ac:chgData name="Aurelien Domont" userId="6da7715ce44349b3" providerId="LiveId" clId="{A73B58FF-7F47-4E43-BD77-C79179DB33C2}" dt="2023-05-02T06:09:26.796" v="13393" actId="1035"/>
          <ac:spMkLst>
            <pc:docMk/>
            <pc:sldMk cId="3414667973" sldId="2943"/>
            <ac:spMk id="8" creationId="{687948DA-18E2-6A66-0D0C-FE017A4A23DE}"/>
          </ac:spMkLst>
        </pc:spChg>
        <pc:spChg chg="add mod">
          <ac:chgData name="Aurelien Domont" userId="6da7715ce44349b3" providerId="LiveId" clId="{A73B58FF-7F47-4E43-BD77-C79179DB33C2}" dt="2023-05-02T06:09:26.796" v="13393" actId="1035"/>
          <ac:spMkLst>
            <pc:docMk/>
            <pc:sldMk cId="3414667973" sldId="2943"/>
            <ac:spMk id="9" creationId="{C8A36ADF-58AA-32C0-1DD0-812DB6C6BD8C}"/>
          </ac:spMkLst>
        </pc:spChg>
        <pc:spChg chg="add mod">
          <ac:chgData name="Aurelien Domont" userId="6da7715ce44349b3" providerId="LiveId" clId="{A73B58FF-7F47-4E43-BD77-C79179DB33C2}" dt="2023-05-02T06:09:26.796" v="13393" actId="1035"/>
          <ac:spMkLst>
            <pc:docMk/>
            <pc:sldMk cId="3414667973" sldId="2943"/>
            <ac:spMk id="10" creationId="{D12BED62-4BD5-06B0-2846-CB3A55F2DDA2}"/>
          </ac:spMkLst>
        </pc:spChg>
        <pc:spChg chg="add mod">
          <ac:chgData name="Aurelien Domont" userId="6da7715ce44349b3" providerId="LiveId" clId="{A73B58FF-7F47-4E43-BD77-C79179DB33C2}" dt="2023-05-02T06:09:26.796" v="13393" actId="1035"/>
          <ac:spMkLst>
            <pc:docMk/>
            <pc:sldMk cId="3414667973" sldId="2943"/>
            <ac:spMk id="11" creationId="{7682D1A1-C8A6-B9E9-411E-8E16D6CA1FE3}"/>
          </ac:spMkLst>
        </pc:spChg>
        <pc:spChg chg="add mod">
          <ac:chgData name="Aurelien Domont" userId="6da7715ce44349b3" providerId="LiveId" clId="{A73B58FF-7F47-4E43-BD77-C79179DB33C2}" dt="2023-05-02T06:10:08.181" v="13396" actId="21"/>
          <ac:spMkLst>
            <pc:docMk/>
            <pc:sldMk cId="3414667973" sldId="2943"/>
            <ac:spMk id="12" creationId="{B549B901-3CC8-05A8-65A7-30C4CF3D4EF8}"/>
          </ac:spMkLst>
        </pc:spChg>
        <pc:spChg chg="add mod">
          <ac:chgData name="Aurelien Domont" userId="6da7715ce44349b3" providerId="LiveId" clId="{A73B58FF-7F47-4E43-BD77-C79179DB33C2}" dt="2023-05-02T06:09:26.796" v="13393" actId="1035"/>
          <ac:spMkLst>
            <pc:docMk/>
            <pc:sldMk cId="3414667973" sldId="2943"/>
            <ac:spMk id="14" creationId="{F0813EEF-CB5D-BE16-D356-D1C2C44774B2}"/>
          </ac:spMkLst>
        </pc:spChg>
        <pc:spChg chg="mod">
          <ac:chgData name="Aurelien Domont" userId="6da7715ce44349b3" providerId="LiveId" clId="{A73B58FF-7F47-4E43-BD77-C79179DB33C2}" dt="2023-05-02T06:09:48.506" v="13394" actId="20577"/>
          <ac:spMkLst>
            <pc:docMk/>
            <pc:sldMk cId="3414667973" sldId="2943"/>
            <ac:spMk id="16" creationId="{6C2BB713-9637-4B9B-938F-E9768876782A}"/>
          </ac:spMkLst>
        </pc:spChg>
      </pc:sldChg>
      <pc:sldChg chg="addSp delSp modSp add mod">
        <pc:chgData name="Aurelien Domont" userId="6da7715ce44349b3" providerId="LiveId" clId="{A73B58FF-7F47-4E43-BD77-C79179DB33C2}" dt="2023-05-03T01:08:56.351" v="14502" actId="313"/>
        <pc:sldMkLst>
          <pc:docMk/>
          <pc:sldMk cId="895365551" sldId="2944"/>
        </pc:sldMkLst>
        <pc:spChg chg="del">
          <ac:chgData name="Aurelien Domont" userId="6da7715ce44349b3" providerId="LiveId" clId="{A73B58FF-7F47-4E43-BD77-C79179DB33C2}" dt="2023-05-02T06:10:50.629" v="13487" actId="478"/>
          <ac:spMkLst>
            <pc:docMk/>
            <pc:sldMk cId="895365551" sldId="2944"/>
            <ac:spMk id="2" creationId="{DF5D6783-BBD4-0976-290F-42854F52EAED}"/>
          </ac:spMkLst>
        </pc:spChg>
        <pc:spChg chg="del">
          <ac:chgData name="Aurelien Domont" userId="6da7715ce44349b3" providerId="LiveId" clId="{A73B58FF-7F47-4E43-BD77-C79179DB33C2}" dt="2023-05-02T06:10:53.081" v="13488" actId="478"/>
          <ac:spMkLst>
            <pc:docMk/>
            <pc:sldMk cId="895365551" sldId="2944"/>
            <ac:spMk id="4" creationId="{20D5764C-6B69-A569-F24B-3687AD2AB4EB}"/>
          </ac:spMkLst>
        </pc:spChg>
        <pc:spChg chg="del">
          <ac:chgData name="Aurelien Domont" userId="6da7715ce44349b3" providerId="LiveId" clId="{A73B58FF-7F47-4E43-BD77-C79179DB33C2}" dt="2023-05-02T06:10:53.081" v="13488" actId="478"/>
          <ac:spMkLst>
            <pc:docMk/>
            <pc:sldMk cId="895365551" sldId="2944"/>
            <ac:spMk id="5" creationId="{93DF67F1-D815-2C36-FA8D-12D198BF0148}"/>
          </ac:spMkLst>
        </pc:spChg>
        <pc:spChg chg="add mod">
          <ac:chgData name="Aurelien Domont" userId="6da7715ce44349b3" providerId="LiveId" clId="{A73B58FF-7F47-4E43-BD77-C79179DB33C2}" dt="2023-05-03T01:08:56.351" v="14502" actId="313"/>
          <ac:spMkLst>
            <pc:docMk/>
            <pc:sldMk cId="895365551" sldId="2944"/>
            <ac:spMk id="6" creationId="{984538E4-8D21-CA7C-6228-EE37ED83CC76}"/>
          </ac:spMkLst>
        </pc:spChg>
        <pc:spChg chg="del">
          <ac:chgData name="Aurelien Domont" userId="6da7715ce44349b3" providerId="LiveId" clId="{A73B58FF-7F47-4E43-BD77-C79179DB33C2}" dt="2023-05-02T06:10:53.081" v="13488" actId="478"/>
          <ac:spMkLst>
            <pc:docMk/>
            <pc:sldMk cId="895365551" sldId="2944"/>
            <ac:spMk id="7" creationId="{27E4752F-C7E2-7A47-0C94-B16A7E92E4C1}"/>
          </ac:spMkLst>
        </pc:spChg>
        <pc:spChg chg="del">
          <ac:chgData name="Aurelien Domont" userId="6da7715ce44349b3" providerId="LiveId" clId="{A73B58FF-7F47-4E43-BD77-C79179DB33C2}" dt="2023-05-02T06:10:53.081" v="13488" actId="478"/>
          <ac:spMkLst>
            <pc:docMk/>
            <pc:sldMk cId="895365551" sldId="2944"/>
            <ac:spMk id="8" creationId="{687948DA-18E2-6A66-0D0C-FE017A4A23DE}"/>
          </ac:spMkLst>
        </pc:spChg>
        <pc:spChg chg="del">
          <ac:chgData name="Aurelien Domont" userId="6da7715ce44349b3" providerId="LiveId" clId="{A73B58FF-7F47-4E43-BD77-C79179DB33C2}" dt="2023-05-02T06:10:53.081" v="13488" actId="478"/>
          <ac:spMkLst>
            <pc:docMk/>
            <pc:sldMk cId="895365551" sldId="2944"/>
            <ac:spMk id="9" creationId="{C8A36ADF-58AA-32C0-1DD0-812DB6C6BD8C}"/>
          </ac:spMkLst>
        </pc:spChg>
        <pc:spChg chg="del">
          <ac:chgData name="Aurelien Domont" userId="6da7715ce44349b3" providerId="LiveId" clId="{A73B58FF-7F47-4E43-BD77-C79179DB33C2}" dt="2023-05-02T06:10:53.081" v="13488" actId="478"/>
          <ac:spMkLst>
            <pc:docMk/>
            <pc:sldMk cId="895365551" sldId="2944"/>
            <ac:spMk id="10" creationId="{D12BED62-4BD5-06B0-2846-CB3A55F2DDA2}"/>
          </ac:spMkLst>
        </pc:spChg>
        <pc:spChg chg="del">
          <ac:chgData name="Aurelien Domont" userId="6da7715ce44349b3" providerId="LiveId" clId="{A73B58FF-7F47-4E43-BD77-C79179DB33C2}" dt="2023-05-02T06:10:53.081" v="13488" actId="478"/>
          <ac:spMkLst>
            <pc:docMk/>
            <pc:sldMk cId="895365551" sldId="2944"/>
            <ac:spMk id="11" creationId="{7682D1A1-C8A6-B9E9-411E-8E16D6CA1FE3}"/>
          </ac:spMkLst>
        </pc:spChg>
        <pc:spChg chg="del">
          <ac:chgData name="Aurelien Domont" userId="6da7715ce44349b3" providerId="LiveId" clId="{A73B58FF-7F47-4E43-BD77-C79179DB33C2}" dt="2023-05-02T06:10:59.153" v="13490" actId="478"/>
          <ac:spMkLst>
            <pc:docMk/>
            <pc:sldMk cId="895365551" sldId="2944"/>
            <ac:spMk id="12" creationId="{B549B901-3CC8-05A8-65A7-30C4CF3D4EF8}"/>
          </ac:spMkLst>
        </pc:spChg>
        <pc:spChg chg="del">
          <ac:chgData name="Aurelien Domont" userId="6da7715ce44349b3" providerId="LiveId" clId="{A73B58FF-7F47-4E43-BD77-C79179DB33C2}" dt="2023-05-02T06:10:53.081" v="13488" actId="478"/>
          <ac:spMkLst>
            <pc:docMk/>
            <pc:sldMk cId="895365551" sldId="2944"/>
            <ac:spMk id="14" creationId="{F0813EEF-CB5D-BE16-D356-D1C2C44774B2}"/>
          </ac:spMkLst>
        </pc:spChg>
        <pc:spChg chg="mod">
          <ac:chgData name="Aurelien Domont" userId="6da7715ce44349b3" providerId="LiveId" clId="{A73B58FF-7F47-4E43-BD77-C79179DB33C2}" dt="2023-05-02T06:21:11.265" v="13962" actId="20577"/>
          <ac:spMkLst>
            <pc:docMk/>
            <pc:sldMk cId="895365551" sldId="2944"/>
            <ac:spMk id="16" creationId="{6C2BB713-9637-4B9B-938F-E9768876782A}"/>
          </ac:spMkLst>
        </pc:spChg>
        <pc:spChg chg="add mod">
          <ac:chgData name="Aurelien Domont" userId="6da7715ce44349b3" providerId="LiveId" clId="{A73B58FF-7F47-4E43-BD77-C79179DB33C2}" dt="2023-05-02T06:17:04.950" v="13893" actId="1035"/>
          <ac:spMkLst>
            <pc:docMk/>
            <pc:sldMk cId="895365551" sldId="2944"/>
            <ac:spMk id="20" creationId="{6E1F0A1E-3048-1DBB-07BF-25F7EFC10133}"/>
          </ac:spMkLst>
        </pc:spChg>
        <pc:spChg chg="add mod">
          <ac:chgData name="Aurelien Domont" userId="6da7715ce44349b3" providerId="LiveId" clId="{A73B58FF-7F47-4E43-BD77-C79179DB33C2}" dt="2023-05-02T06:17:38.418" v="13946" actId="20577"/>
          <ac:spMkLst>
            <pc:docMk/>
            <pc:sldMk cId="895365551" sldId="2944"/>
            <ac:spMk id="21" creationId="{D046D71C-AA6D-2C5C-8E7D-79A41D9A1205}"/>
          </ac:spMkLst>
        </pc:spChg>
        <pc:spChg chg="add mod">
          <ac:chgData name="Aurelien Domont" userId="6da7715ce44349b3" providerId="LiveId" clId="{A73B58FF-7F47-4E43-BD77-C79179DB33C2}" dt="2023-05-02T06:17:48.160" v="13955" actId="1036"/>
          <ac:spMkLst>
            <pc:docMk/>
            <pc:sldMk cId="895365551" sldId="2944"/>
            <ac:spMk id="22" creationId="{C5C23D36-F511-9F5B-76E3-83882D2048AF}"/>
          </ac:spMkLst>
        </pc:spChg>
        <pc:spChg chg="add mod">
          <ac:chgData name="Aurelien Domont" userId="6da7715ce44349b3" providerId="LiveId" clId="{A73B58FF-7F47-4E43-BD77-C79179DB33C2}" dt="2023-05-02T06:17:48.160" v="13955" actId="1036"/>
          <ac:spMkLst>
            <pc:docMk/>
            <pc:sldMk cId="895365551" sldId="2944"/>
            <ac:spMk id="23" creationId="{D5B89790-1ADA-DD75-74DC-3D282842633A}"/>
          </ac:spMkLst>
        </pc:spChg>
        <pc:picChg chg="add del mod">
          <ac:chgData name="Aurelien Domont" userId="6da7715ce44349b3" providerId="LiveId" clId="{A73B58FF-7F47-4E43-BD77-C79179DB33C2}" dt="2023-05-02T06:15:59.857" v="13874" actId="478"/>
          <ac:picMkLst>
            <pc:docMk/>
            <pc:sldMk cId="895365551" sldId="2944"/>
            <ac:picMk id="17" creationId="{C76672BE-4032-2374-8311-2C3CC7FEC5E2}"/>
          </ac:picMkLst>
        </pc:picChg>
        <pc:picChg chg="add mod">
          <ac:chgData name="Aurelien Domont" userId="6da7715ce44349b3" providerId="LiveId" clId="{A73B58FF-7F47-4E43-BD77-C79179DB33C2}" dt="2023-05-02T06:16:11.195" v="13880" actId="14861"/>
          <ac:picMkLst>
            <pc:docMk/>
            <pc:sldMk cId="895365551" sldId="2944"/>
            <ac:picMk id="19" creationId="{DC02F206-750A-85FD-8141-6EB44900A362}"/>
          </ac:picMkLst>
        </pc:picChg>
      </pc:sldChg>
      <pc:sldChg chg="addSp delSp modSp add mod">
        <pc:chgData name="Aurelien Domont" userId="6da7715ce44349b3" providerId="LiveId" clId="{A73B58FF-7F47-4E43-BD77-C79179DB33C2}" dt="2023-05-03T01:15:18.285" v="14675" actId="20577"/>
        <pc:sldMkLst>
          <pc:docMk/>
          <pc:sldMk cId="50175890" sldId="2945"/>
        </pc:sldMkLst>
        <pc:spChg chg="add mod">
          <ac:chgData name="Aurelien Domont" userId="6da7715ce44349b3" providerId="LiveId" clId="{A73B58FF-7F47-4E43-BD77-C79179DB33C2}" dt="2023-05-03T01:15:18.285" v="14675" actId="20577"/>
          <ac:spMkLst>
            <pc:docMk/>
            <pc:sldMk cId="50175890" sldId="2945"/>
            <ac:spMk id="5" creationId="{99340A8A-C9F9-A217-5D14-802F93FDF00C}"/>
          </ac:spMkLst>
        </pc:spChg>
        <pc:spChg chg="mod">
          <ac:chgData name="Aurelien Domont" userId="6da7715ce44349b3" providerId="LiveId" clId="{A73B58FF-7F47-4E43-BD77-C79179DB33C2}" dt="2023-05-03T01:07:32.318" v="14463" actId="20577"/>
          <ac:spMkLst>
            <pc:docMk/>
            <pc:sldMk cId="50175890" sldId="2945"/>
            <ac:spMk id="6" creationId="{984538E4-8D21-CA7C-6228-EE37ED83CC76}"/>
          </ac:spMkLst>
        </pc:spChg>
        <pc:spChg chg="add mod">
          <ac:chgData name="Aurelien Domont" userId="6da7715ce44349b3" providerId="LiveId" clId="{A73B58FF-7F47-4E43-BD77-C79179DB33C2}" dt="2023-05-03T01:12:14.759" v="14543" actId="14100"/>
          <ac:spMkLst>
            <pc:docMk/>
            <pc:sldMk cId="50175890" sldId="2945"/>
            <ac:spMk id="7" creationId="{79754410-7A38-E391-5B74-1531EF921733}"/>
          </ac:spMkLst>
        </pc:spChg>
        <pc:spChg chg="add del mod">
          <ac:chgData name="Aurelien Domont" userId="6da7715ce44349b3" providerId="LiveId" clId="{A73B58FF-7F47-4E43-BD77-C79179DB33C2}" dt="2023-05-03T01:12:08.343" v="14541"/>
          <ac:spMkLst>
            <pc:docMk/>
            <pc:sldMk cId="50175890" sldId="2945"/>
            <ac:spMk id="8" creationId="{F600CB83-E4C3-97BA-EE1E-74DF9857825D}"/>
          </ac:spMkLst>
        </pc:spChg>
        <pc:spChg chg="mod">
          <ac:chgData name="Aurelien Domont" userId="6da7715ce44349b3" providerId="LiveId" clId="{A73B58FF-7F47-4E43-BD77-C79179DB33C2}" dt="2023-05-02T06:21:18.025" v="13965" actId="20577"/>
          <ac:spMkLst>
            <pc:docMk/>
            <pc:sldMk cId="50175890" sldId="2945"/>
            <ac:spMk id="16" creationId="{6C2BB713-9637-4B9B-938F-E9768876782A}"/>
          </ac:spMkLst>
        </pc:spChg>
        <pc:spChg chg="del">
          <ac:chgData name="Aurelien Domont" userId="6da7715ce44349b3" providerId="LiveId" clId="{A73B58FF-7F47-4E43-BD77-C79179DB33C2}" dt="2023-05-02T06:21:55.189" v="14058" actId="478"/>
          <ac:spMkLst>
            <pc:docMk/>
            <pc:sldMk cId="50175890" sldId="2945"/>
            <ac:spMk id="20" creationId="{6E1F0A1E-3048-1DBB-07BF-25F7EFC10133}"/>
          </ac:spMkLst>
        </pc:spChg>
        <pc:spChg chg="del">
          <ac:chgData name="Aurelien Domont" userId="6da7715ce44349b3" providerId="LiveId" clId="{A73B58FF-7F47-4E43-BD77-C79179DB33C2}" dt="2023-05-02T06:21:55.189" v="14058" actId="478"/>
          <ac:spMkLst>
            <pc:docMk/>
            <pc:sldMk cId="50175890" sldId="2945"/>
            <ac:spMk id="21" creationId="{D046D71C-AA6D-2C5C-8E7D-79A41D9A1205}"/>
          </ac:spMkLst>
        </pc:spChg>
        <pc:spChg chg="del">
          <ac:chgData name="Aurelien Domont" userId="6da7715ce44349b3" providerId="LiveId" clId="{A73B58FF-7F47-4E43-BD77-C79179DB33C2}" dt="2023-05-02T06:21:55.189" v="14058" actId="478"/>
          <ac:spMkLst>
            <pc:docMk/>
            <pc:sldMk cId="50175890" sldId="2945"/>
            <ac:spMk id="22" creationId="{C5C23D36-F511-9F5B-76E3-83882D2048AF}"/>
          </ac:spMkLst>
        </pc:spChg>
        <pc:spChg chg="del">
          <ac:chgData name="Aurelien Domont" userId="6da7715ce44349b3" providerId="LiveId" clId="{A73B58FF-7F47-4E43-BD77-C79179DB33C2}" dt="2023-05-02T06:21:55.189" v="14058" actId="478"/>
          <ac:spMkLst>
            <pc:docMk/>
            <pc:sldMk cId="50175890" sldId="2945"/>
            <ac:spMk id="23" creationId="{D5B89790-1ADA-DD75-74DC-3D282842633A}"/>
          </ac:spMkLst>
        </pc:spChg>
        <pc:picChg chg="add mod">
          <ac:chgData name="Aurelien Domont" userId="6da7715ce44349b3" providerId="LiveId" clId="{A73B58FF-7F47-4E43-BD77-C79179DB33C2}" dt="2023-05-03T01:12:04.019" v="14538" actId="14100"/>
          <ac:picMkLst>
            <pc:docMk/>
            <pc:sldMk cId="50175890" sldId="2945"/>
            <ac:picMk id="4" creationId="{1BF65DDF-3A88-33ED-F294-3C79F37AC6F7}"/>
          </ac:picMkLst>
        </pc:picChg>
        <pc:picChg chg="del">
          <ac:chgData name="Aurelien Domont" userId="6da7715ce44349b3" providerId="LiveId" clId="{A73B58FF-7F47-4E43-BD77-C79179DB33C2}" dt="2023-05-02T06:21:55.189" v="14058" actId="478"/>
          <ac:picMkLst>
            <pc:docMk/>
            <pc:sldMk cId="50175890" sldId="2945"/>
            <ac:picMk id="19" creationId="{DC02F206-750A-85FD-8141-6EB44900A362}"/>
          </ac:picMkLst>
        </pc:picChg>
      </pc:sldChg>
      <pc:sldChg chg="delSp add del mod">
        <pc:chgData name="Aurelien Domont" userId="6da7715ce44349b3" providerId="LiveId" clId="{A73B58FF-7F47-4E43-BD77-C79179DB33C2}" dt="2023-05-03T01:30:05.886" v="14730" actId="47"/>
        <pc:sldMkLst>
          <pc:docMk/>
          <pc:sldMk cId="2479497627" sldId="2946"/>
        </pc:sldMkLst>
        <pc:spChg chg="del">
          <ac:chgData name="Aurelien Domont" userId="6da7715ce44349b3" providerId="LiveId" clId="{A73B58FF-7F47-4E43-BD77-C79179DB33C2}" dt="2023-05-03T01:28:48.802" v="14677" actId="478"/>
          <ac:spMkLst>
            <pc:docMk/>
            <pc:sldMk cId="2479497627" sldId="2946"/>
            <ac:spMk id="5" creationId="{EE030510-E7B8-35DC-B483-F1E2E851FB0F}"/>
          </ac:spMkLst>
        </pc:spChg>
      </pc:sldChg>
      <pc:sldChg chg="addSp modSp add del mod">
        <pc:chgData name="Aurelien Domont" userId="6da7715ce44349b3" providerId="LiveId" clId="{A73B58FF-7F47-4E43-BD77-C79179DB33C2}" dt="2023-05-11T06:34:33.626" v="21672" actId="47"/>
        <pc:sldMkLst>
          <pc:docMk/>
          <pc:sldMk cId="95964690" sldId="2947"/>
        </pc:sldMkLst>
        <pc:spChg chg="mod">
          <ac:chgData name="Aurelien Domont" userId="6da7715ce44349b3" providerId="LiveId" clId="{A73B58FF-7F47-4E43-BD77-C79179DB33C2}" dt="2023-05-03T04:37:32.716" v="19175" actId="255"/>
          <ac:spMkLst>
            <pc:docMk/>
            <pc:sldMk cId="95964690" sldId="2947"/>
            <ac:spMk id="2" creationId="{DF5D6783-BBD4-0976-290F-42854F52EAED}"/>
          </ac:spMkLst>
        </pc:spChg>
        <pc:spChg chg="add mod">
          <ac:chgData name="Aurelien Domont" userId="6da7715ce44349b3" providerId="LiveId" clId="{A73B58FF-7F47-4E43-BD77-C79179DB33C2}" dt="2023-05-03T04:37:40.021" v="19197" actId="1035"/>
          <ac:spMkLst>
            <pc:docMk/>
            <pc:sldMk cId="95964690" sldId="2947"/>
            <ac:spMk id="6" creationId="{2A6C12BB-6514-6416-22E3-4B062188AA6C}"/>
          </ac:spMkLst>
        </pc:spChg>
        <pc:spChg chg="mod">
          <ac:chgData name="Aurelien Domont" userId="6da7715ce44349b3" providerId="LiveId" clId="{A73B58FF-7F47-4E43-BD77-C79179DB33C2}" dt="2023-05-03T04:32:45.962" v="18890" actId="20577"/>
          <ac:spMkLst>
            <pc:docMk/>
            <pc:sldMk cId="95964690" sldId="2947"/>
            <ac:spMk id="16" creationId="{6C2BB713-9637-4B9B-938F-E9768876782A}"/>
          </ac:spMkLst>
        </pc:spChg>
        <pc:picChg chg="add mod">
          <ac:chgData name="Aurelien Domont" userId="6da7715ce44349b3" providerId="LiveId" clId="{A73B58FF-7F47-4E43-BD77-C79179DB33C2}" dt="2023-05-03T04:37:44.639" v="19201" actId="1035"/>
          <ac:picMkLst>
            <pc:docMk/>
            <pc:sldMk cId="95964690" sldId="2947"/>
            <ac:picMk id="5" creationId="{D5BF9E0F-3C03-1A5D-5E9B-E0DB63D2F73A}"/>
          </ac:picMkLst>
        </pc:picChg>
      </pc:sldChg>
      <pc:sldChg chg="delSp add del mod">
        <pc:chgData name="Aurelien Domont" userId="6da7715ce44349b3" providerId="LiveId" clId="{A73B58FF-7F47-4E43-BD77-C79179DB33C2}" dt="2023-05-03T06:14:37.479" v="20367" actId="47"/>
        <pc:sldMkLst>
          <pc:docMk/>
          <pc:sldMk cId="1672440761" sldId="2948"/>
        </pc:sldMkLst>
        <pc:spChg chg="del">
          <ac:chgData name="Aurelien Domont" userId="6da7715ce44349b3" providerId="LiveId" clId="{A73B58FF-7F47-4E43-BD77-C79179DB33C2}" dt="2023-05-03T01:30:08.313" v="14731" actId="478"/>
          <ac:spMkLst>
            <pc:docMk/>
            <pc:sldMk cId="1672440761" sldId="2948"/>
            <ac:spMk id="5" creationId="{EE030510-E7B8-35DC-B483-F1E2E851FB0F}"/>
          </ac:spMkLst>
        </pc:spChg>
      </pc:sldChg>
      <pc:sldChg chg="addSp modSp add mod">
        <pc:chgData name="Aurelien Domont" userId="6da7715ce44349b3" providerId="LiveId" clId="{A73B58FF-7F47-4E43-BD77-C79179DB33C2}" dt="2023-05-03T03:49:02.122" v="17414" actId="20577"/>
        <pc:sldMkLst>
          <pc:docMk/>
          <pc:sldMk cId="1048986993" sldId="2949"/>
        </pc:sldMkLst>
        <pc:spChg chg="add mod">
          <ac:chgData name="Aurelien Domont" userId="6da7715ce44349b3" providerId="LiveId" clId="{A73B58FF-7F47-4E43-BD77-C79179DB33C2}" dt="2023-05-03T03:49:02.122" v="17414" actId="20577"/>
          <ac:spMkLst>
            <pc:docMk/>
            <pc:sldMk cId="1048986993" sldId="2949"/>
            <ac:spMk id="2" creationId="{6F32B8F3-2333-B873-1252-07547964CAC4}"/>
          </ac:spMkLst>
        </pc:spChg>
        <pc:spChg chg="mod">
          <ac:chgData name="Aurelien Domont" userId="6da7715ce44349b3" providerId="LiveId" clId="{A73B58FF-7F47-4E43-BD77-C79179DB33C2}" dt="2023-05-03T03:46:20.790" v="17011" actId="20577"/>
          <ac:spMkLst>
            <pc:docMk/>
            <pc:sldMk cId="1048986993" sldId="2949"/>
            <ac:spMk id="16" creationId="{6C2BB713-9637-4B9B-938F-E9768876782A}"/>
          </ac:spMkLst>
        </pc:spChg>
        <pc:spChg chg="mod">
          <ac:chgData name="Aurelien Domont" userId="6da7715ce44349b3" providerId="LiveId" clId="{A73B58FF-7F47-4E43-BD77-C79179DB33C2}" dt="2023-05-03T03:43:12.365" v="16697" actId="207"/>
          <ac:spMkLst>
            <pc:docMk/>
            <pc:sldMk cId="1048986993" sldId="2949"/>
            <ac:spMk id="45" creationId="{A70CBACE-9460-4E77-2828-970DB3C8B3D7}"/>
          </ac:spMkLst>
        </pc:spChg>
        <pc:spChg chg="mod">
          <ac:chgData name="Aurelien Domont" userId="6da7715ce44349b3" providerId="LiveId" clId="{A73B58FF-7F47-4E43-BD77-C79179DB33C2}" dt="2023-05-03T03:43:12.365" v="16697" actId="207"/>
          <ac:spMkLst>
            <pc:docMk/>
            <pc:sldMk cId="1048986993" sldId="2949"/>
            <ac:spMk id="47" creationId="{CB2A66DA-C7E6-F824-1F9D-A286A2C0F2BD}"/>
          </ac:spMkLst>
        </pc:spChg>
        <pc:spChg chg="mod">
          <ac:chgData name="Aurelien Domont" userId="6da7715ce44349b3" providerId="LiveId" clId="{A73B58FF-7F47-4E43-BD77-C79179DB33C2}" dt="2023-05-03T03:43:12.365" v="16697" actId="207"/>
          <ac:spMkLst>
            <pc:docMk/>
            <pc:sldMk cId="1048986993" sldId="2949"/>
            <ac:spMk id="50" creationId="{3768BDE6-29BA-0F20-721C-0BDA615AB94B}"/>
          </ac:spMkLst>
        </pc:spChg>
      </pc:sldChg>
      <pc:sldChg chg="modSp add mod">
        <pc:chgData name="Aurelien Domont" userId="6da7715ce44349b3" providerId="LiveId" clId="{A73B58FF-7F47-4E43-BD77-C79179DB33C2}" dt="2023-05-03T04:05:40.036" v="18374" actId="20577"/>
        <pc:sldMkLst>
          <pc:docMk/>
          <pc:sldMk cId="2988961963" sldId="2950"/>
        </pc:sldMkLst>
        <pc:spChg chg="mod">
          <ac:chgData name="Aurelien Domont" userId="6da7715ce44349b3" providerId="LiveId" clId="{A73B58FF-7F47-4E43-BD77-C79179DB33C2}" dt="2023-05-03T04:05:40.036" v="18374" actId="20577"/>
          <ac:spMkLst>
            <pc:docMk/>
            <pc:sldMk cId="2988961963" sldId="2950"/>
            <ac:spMk id="2" creationId="{DF5D6783-BBD4-0976-290F-42854F52EAED}"/>
          </ac:spMkLst>
        </pc:spChg>
        <pc:spChg chg="mod">
          <ac:chgData name="Aurelien Domont" userId="6da7715ce44349b3" providerId="LiveId" clId="{A73B58FF-7F47-4E43-BD77-C79179DB33C2}" dt="2023-05-03T03:52:54.433" v="17470" actId="20577"/>
          <ac:spMkLst>
            <pc:docMk/>
            <pc:sldMk cId="2988961963" sldId="2950"/>
            <ac:spMk id="16" creationId="{6C2BB713-9637-4B9B-938F-E9768876782A}"/>
          </ac:spMkLst>
        </pc:spChg>
      </pc:sldChg>
      <pc:sldChg chg="modSp add mod">
        <pc:chgData name="Aurelien Domont" userId="6da7715ce44349b3" providerId="LiveId" clId="{A73B58FF-7F47-4E43-BD77-C79179DB33C2}" dt="2023-05-11T06:34:59.014" v="21674" actId="20577"/>
        <pc:sldMkLst>
          <pc:docMk/>
          <pc:sldMk cId="2343179315" sldId="2951"/>
        </pc:sldMkLst>
        <pc:spChg chg="mod">
          <ac:chgData name="Aurelien Domont" userId="6da7715ce44349b3" providerId="LiveId" clId="{A73B58FF-7F47-4E43-BD77-C79179DB33C2}" dt="2023-05-03T05:02:00.919" v="19906" actId="20577"/>
          <ac:spMkLst>
            <pc:docMk/>
            <pc:sldMk cId="2343179315" sldId="2951"/>
            <ac:spMk id="2" creationId="{DF5D6783-BBD4-0976-290F-42854F52EAED}"/>
          </ac:spMkLst>
        </pc:spChg>
        <pc:spChg chg="mod">
          <ac:chgData name="Aurelien Domont" userId="6da7715ce44349b3" providerId="LiveId" clId="{A73B58FF-7F47-4E43-BD77-C79179DB33C2}" dt="2023-05-03T04:59:39.650" v="19879" actId="20577"/>
          <ac:spMkLst>
            <pc:docMk/>
            <pc:sldMk cId="2343179315" sldId="2951"/>
            <ac:spMk id="6" creationId="{2A6C12BB-6514-6416-22E3-4B062188AA6C}"/>
          </ac:spMkLst>
        </pc:spChg>
        <pc:spChg chg="mod">
          <ac:chgData name="Aurelien Domont" userId="6da7715ce44349b3" providerId="LiveId" clId="{A73B58FF-7F47-4E43-BD77-C79179DB33C2}" dt="2023-05-11T06:34:59.014" v="21674" actId="20577"/>
          <ac:spMkLst>
            <pc:docMk/>
            <pc:sldMk cId="2343179315" sldId="2951"/>
            <ac:spMk id="16" creationId="{6C2BB713-9637-4B9B-938F-E9768876782A}"/>
          </ac:spMkLst>
        </pc:spChg>
      </pc:sldChg>
      <pc:sldChg chg="modSp add del mod">
        <pc:chgData name="Aurelien Domont" userId="6da7715ce44349b3" providerId="LiveId" clId="{A73B58FF-7F47-4E43-BD77-C79179DB33C2}" dt="2023-05-03T04:28:43.961" v="18802" actId="47"/>
        <pc:sldMkLst>
          <pc:docMk/>
          <pc:sldMk cId="2950448256" sldId="2951"/>
        </pc:sldMkLst>
        <pc:spChg chg="mod">
          <ac:chgData name="Aurelien Domont" userId="6da7715ce44349b3" providerId="LiveId" clId="{A73B58FF-7F47-4E43-BD77-C79179DB33C2}" dt="2023-05-03T04:28:32.471" v="18800" actId="20577"/>
          <ac:spMkLst>
            <pc:docMk/>
            <pc:sldMk cId="2950448256" sldId="2951"/>
            <ac:spMk id="2" creationId="{DF5D6783-BBD4-0976-290F-42854F52EAED}"/>
          </ac:spMkLst>
        </pc:spChg>
        <pc:spChg chg="mod">
          <ac:chgData name="Aurelien Domont" userId="6da7715ce44349b3" providerId="LiveId" clId="{A73B58FF-7F47-4E43-BD77-C79179DB33C2}" dt="2023-05-03T04:26:15.136" v="18508" actId="790"/>
          <ac:spMkLst>
            <pc:docMk/>
            <pc:sldMk cId="2950448256" sldId="2951"/>
            <ac:spMk id="16" creationId="{6C2BB713-9637-4B9B-938F-E9768876782A}"/>
          </ac:spMkLst>
        </pc:spChg>
      </pc:sldChg>
      <pc:sldChg chg="addSp delSp modSp add mod">
        <pc:chgData name="Aurelien Domont" userId="6da7715ce44349b3" providerId="LiveId" clId="{A73B58FF-7F47-4E43-BD77-C79179DB33C2}" dt="2023-06-07T00:48:57.203" v="22085" actId="478"/>
        <pc:sldMkLst>
          <pc:docMk/>
          <pc:sldMk cId="2099284046" sldId="2952"/>
        </pc:sldMkLst>
        <pc:spChg chg="mod">
          <ac:chgData name="Aurelien Domont" userId="6da7715ce44349b3" providerId="LiveId" clId="{A73B58FF-7F47-4E43-BD77-C79179DB33C2}" dt="2023-06-07T00:48:54.414" v="22084"/>
          <ac:spMkLst>
            <pc:docMk/>
            <pc:sldMk cId="2099284046" sldId="2952"/>
            <ac:spMk id="2" creationId="{DF5D6783-BBD4-0976-290F-42854F52EAED}"/>
          </ac:spMkLst>
        </pc:spChg>
        <pc:spChg chg="add del mod">
          <ac:chgData name="Aurelien Domont" userId="6da7715ce44349b3" providerId="LiveId" clId="{A73B58FF-7F47-4E43-BD77-C79179DB33C2}" dt="2023-06-07T00:48:17.736" v="22044" actId="478"/>
          <ac:spMkLst>
            <pc:docMk/>
            <pc:sldMk cId="2099284046" sldId="2952"/>
            <ac:spMk id="4" creationId="{EF8A7DA9-9A91-806A-154C-27E997F0AFFF}"/>
          </ac:spMkLst>
        </pc:spChg>
        <pc:spChg chg="del">
          <ac:chgData name="Aurelien Domont" userId="6da7715ce44349b3" providerId="LiveId" clId="{A73B58FF-7F47-4E43-BD77-C79179DB33C2}" dt="2023-05-03T04:39:47.478" v="19213" actId="478"/>
          <ac:spMkLst>
            <pc:docMk/>
            <pc:sldMk cId="2099284046" sldId="2952"/>
            <ac:spMk id="6" creationId="{2A6C12BB-6514-6416-22E3-4B062188AA6C}"/>
          </ac:spMkLst>
        </pc:spChg>
        <pc:spChg chg="add del mod">
          <ac:chgData name="Aurelien Domont" userId="6da7715ce44349b3" providerId="LiveId" clId="{A73B58FF-7F47-4E43-BD77-C79179DB33C2}" dt="2023-06-07T00:48:57.203" v="22085" actId="478"/>
          <ac:spMkLst>
            <pc:docMk/>
            <pc:sldMk cId="2099284046" sldId="2952"/>
            <ac:spMk id="7" creationId="{396259E4-8D22-8759-62FF-61DD9B5E1367}"/>
          </ac:spMkLst>
        </pc:spChg>
        <pc:spChg chg="mod">
          <ac:chgData name="Aurelien Domont" userId="6da7715ce44349b3" providerId="LiveId" clId="{A73B58FF-7F47-4E43-BD77-C79179DB33C2}" dt="2023-05-03T04:39:42.505" v="19211" actId="20577"/>
          <ac:spMkLst>
            <pc:docMk/>
            <pc:sldMk cId="2099284046" sldId="2952"/>
            <ac:spMk id="16" creationId="{6C2BB713-9637-4B9B-938F-E9768876782A}"/>
          </ac:spMkLst>
        </pc:spChg>
        <pc:picChg chg="del">
          <ac:chgData name="Aurelien Domont" userId="6da7715ce44349b3" providerId="LiveId" clId="{A73B58FF-7F47-4E43-BD77-C79179DB33C2}" dt="2023-05-03T04:39:44.671" v="19212" actId="478"/>
          <ac:picMkLst>
            <pc:docMk/>
            <pc:sldMk cId="2099284046" sldId="2952"/>
            <ac:picMk id="5" creationId="{D5BF9E0F-3C03-1A5D-5E9B-E0DB63D2F73A}"/>
          </ac:picMkLst>
        </pc:picChg>
      </pc:sldChg>
      <pc:sldChg chg="modSp add mod">
        <pc:chgData name="Aurelien Domont" userId="6da7715ce44349b3" providerId="LiveId" clId="{A73B58FF-7F47-4E43-BD77-C79179DB33C2}" dt="2023-05-03T06:07:59.393" v="20236" actId="207"/>
        <pc:sldMkLst>
          <pc:docMk/>
          <pc:sldMk cId="2463941854" sldId="2953"/>
        </pc:sldMkLst>
        <pc:spChg chg="mod">
          <ac:chgData name="Aurelien Domont" userId="6da7715ce44349b3" providerId="LiveId" clId="{A73B58FF-7F47-4E43-BD77-C79179DB33C2}" dt="2023-05-03T06:07:59.393" v="20236" actId="207"/>
          <ac:spMkLst>
            <pc:docMk/>
            <pc:sldMk cId="2463941854" sldId="2953"/>
            <ac:spMk id="6" creationId="{FBCC027F-E8AC-3A30-A23C-25AED2CF8460}"/>
          </ac:spMkLst>
        </pc:spChg>
      </pc:sldChg>
      <pc:sldChg chg="modSp add del mod">
        <pc:chgData name="Aurelien Domont" userId="6da7715ce44349b3" providerId="LiveId" clId="{A73B58FF-7F47-4E43-BD77-C79179DB33C2}" dt="2023-05-03T06:08:05.439" v="20239" actId="2696"/>
        <pc:sldMkLst>
          <pc:docMk/>
          <pc:sldMk cId="2992933363" sldId="2954"/>
        </pc:sldMkLst>
        <pc:spChg chg="mod">
          <ac:chgData name="Aurelien Domont" userId="6da7715ce44349b3" providerId="LiveId" clId="{A73B58FF-7F47-4E43-BD77-C79179DB33C2}" dt="2023-05-03T06:08:03.759" v="20238" actId="207"/>
          <ac:spMkLst>
            <pc:docMk/>
            <pc:sldMk cId="2992933363" sldId="2954"/>
            <ac:spMk id="6" creationId="{FBCC027F-E8AC-3A30-A23C-25AED2CF8460}"/>
          </ac:spMkLst>
        </pc:spChg>
      </pc:sldChg>
      <pc:sldChg chg="modSp add mod">
        <pc:chgData name="Aurelien Domont" userId="6da7715ce44349b3" providerId="LiveId" clId="{A73B58FF-7F47-4E43-BD77-C79179DB33C2}" dt="2023-05-03T06:08:12.550" v="20241" actId="207"/>
        <pc:sldMkLst>
          <pc:docMk/>
          <pc:sldMk cId="4212848430" sldId="2954"/>
        </pc:sldMkLst>
        <pc:spChg chg="mod">
          <ac:chgData name="Aurelien Domont" userId="6da7715ce44349b3" providerId="LiveId" clId="{A73B58FF-7F47-4E43-BD77-C79179DB33C2}" dt="2023-05-03T06:08:12.550" v="20241" actId="207"/>
          <ac:spMkLst>
            <pc:docMk/>
            <pc:sldMk cId="4212848430" sldId="2954"/>
            <ac:spMk id="6" creationId="{FBCC027F-E8AC-3A30-A23C-25AED2CF8460}"/>
          </ac:spMkLst>
        </pc:spChg>
      </pc:sldChg>
      <pc:sldChg chg="modSp add mod">
        <pc:chgData name="Aurelien Domont" userId="6da7715ce44349b3" providerId="LiveId" clId="{A73B58FF-7F47-4E43-BD77-C79179DB33C2}" dt="2023-05-03T06:08:23.748" v="20244" actId="207"/>
        <pc:sldMkLst>
          <pc:docMk/>
          <pc:sldMk cId="2019772371" sldId="2955"/>
        </pc:sldMkLst>
        <pc:spChg chg="mod">
          <ac:chgData name="Aurelien Domont" userId="6da7715ce44349b3" providerId="LiveId" clId="{A73B58FF-7F47-4E43-BD77-C79179DB33C2}" dt="2023-05-03T06:08:23.748" v="20244" actId="207"/>
          <ac:spMkLst>
            <pc:docMk/>
            <pc:sldMk cId="2019772371" sldId="2955"/>
            <ac:spMk id="6" creationId="{FBCC027F-E8AC-3A30-A23C-25AED2CF8460}"/>
          </ac:spMkLst>
        </pc:spChg>
      </pc:sldChg>
      <pc:sldChg chg="modSp add del mod">
        <pc:chgData name="Aurelien Domont" userId="6da7715ce44349b3" providerId="LiveId" clId="{A73B58FF-7F47-4E43-BD77-C79179DB33C2}" dt="2023-05-03T06:09:15.395" v="20249" actId="47"/>
        <pc:sldMkLst>
          <pc:docMk/>
          <pc:sldMk cId="650329663" sldId="2956"/>
        </pc:sldMkLst>
        <pc:spChg chg="mod">
          <ac:chgData name="Aurelien Domont" userId="6da7715ce44349b3" providerId="LiveId" clId="{A73B58FF-7F47-4E43-BD77-C79179DB33C2}" dt="2023-05-03T06:09:13.904" v="20248" actId="207"/>
          <ac:spMkLst>
            <pc:docMk/>
            <pc:sldMk cId="650329663" sldId="2956"/>
            <ac:spMk id="6" creationId="{FBCC027F-E8AC-3A30-A23C-25AED2CF8460}"/>
          </ac:spMkLst>
        </pc:spChg>
      </pc:sldChg>
      <pc:sldChg chg="modSp add mod">
        <pc:chgData name="Aurelien Domont" userId="6da7715ce44349b3" providerId="LiveId" clId="{A73B58FF-7F47-4E43-BD77-C79179DB33C2}" dt="2023-05-03T06:10:37.041" v="20263" actId="207"/>
        <pc:sldMkLst>
          <pc:docMk/>
          <pc:sldMk cId="3250892623" sldId="2956"/>
        </pc:sldMkLst>
        <pc:spChg chg="mod">
          <ac:chgData name="Aurelien Domont" userId="6da7715ce44349b3" providerId="LiveId" clId="{A73B58FF-7F47-4E43-BD77-C79179DB33C2}" dt="2023-05-03T06:10:37.041" v="20263" actId="207"/>
          <ac:spMkLst>
            <pc:docMk/>
            <pc:sldMk cId="3250892623" sldId="2956"/>
            <ac:spMk id="6" creationId="{FBCC027F-E8AC-3A30-A23C-25AED2CF8460}"/>
          </ac:spMkLst>
        </pc:spChg>
      </pc:sldChg>
      <pc:sldChg chg="delSp modSp add mod">
        <pc:chgData name="Aurelien Domont" userId="6da7715ce44349b3" providerId="LiveId" clId="{A73B58FF-7F47-4E43-BD77-C79179DB33C2}" dt="2023-05-03T06:13:01.235" v="20335" actId="207"/>
        <pc:sldMkLst>
          <pc:docMk/>
          <pc:sldMk cId="869188979" sldId="2957"/>
        </pc:sldMkLst>
        <pc:spChg chg="del">
          <ac:chgData name="Aurelien Domont" userId="6da7715ce44349b3" providerId="LiveId" clId="{A73B58FF-7F47-4E43-BD77-C79179DB33C2}" dt="2023-05-03T06:12:52.325" v="20333" actId="478"/>
          <ac:spMkLst>
            <pc:docMk/>
            <pc:sldMk cId="869188979" sldId="2957"/>
            <ac:spMk id="4" creationId="{E2643947-5637-4E1C-2022-2129BCD9375B}"/>
          </ac:spMkLst>
        </pc:spChg>
        <pc:spChg chg="mod">
          <ac:chgData name="Aurelien Domont" userId="6da7715ce44349b3" providerId="LiveId" clId="{A73B58FF-7F47-4E43-BD77-C79179DB33C2}" dt="2023-05-03T06:13:01.235" v="20335" actId="207"/>
          <ac:spMkLst>
            <pc:docMk/>
            <pc:sldMk cId="869188979" sldId="2957"/>
            <ac:spMk id="9" creationId="{A1FDFDA6-4286-55DD-97F5-D43A42C30252}"/>
          </ac:spMkLst>
        </pc:spChg>
        <pc:spChg chg="mod">
          <ac:chgData name="Aurelien Domont" userId="6da7715ce44349b3" providerId="LiveId" clId="{A73B58FF-7F47-4E43-BD77-C79179DB33C2}" dt="2023-05-03T06:12:49.744" v="20332" actId="20577"/>
          <ac:spMkLst>
            <pc:docMk/>
            <pc:sldMk cId="869188979" sldId="2957"/>
            <ac:spMk id="16" creationId="{6C2BB713-9637-4B9B-938F-E9768876782A}"/>
          </ac:spMkLst>
        </pc:spChg>
      </pc:sldChg>
      <pc:sldChg chg="modSp add del mod">
        <pc:chgData name="Aurelien Domont" userId="6da7715ce44349b3" providerId="LiveId" clId="{A73B58FF-7F47-4E43-BD77-C79179DB33C2}" dt="2023-05-03T06:11:55.290" v="20296" actId="47"/>
        <pc:sldMkLst>
          <pc:docMk/>
          <pc:sldMk cId="1659000489" sldId="2957"/>
        </pc:sldMkLst>
        <pc:spChg chg="mod">
          <ac:chgData name="Aurelien Domont" userId="6da7715ce44349b3" providerId="LiveId" clId="{A73B58FF-7F47-4E43-BD77-C79179DB33C2}" dt="2023-05-03T06:11:36.735" v="20295" actId="20577"/>
          <ac:spMkLst>
            <pc:docMk/>
            <pc:sldMk cId="1659000489" sldId="2957"/>
            <ac:spMk id="16" creationId="{6C2BB713-9637-4B9B-938F-E9768876782A}"/>
          </ac:spMkLst>
        </pc:spChg>
      </pc:sldChg>
      <pc:sldChg chg="modSp add mod">
        <pc:chgData name="Aurelien Domont" userId="6da7715ce44349b3" providerId="LiveId" clId="{A73B58FF-7F47-4E43-BD77-C79179DB33C2}" dt="2023-05-03T06:13:29.265" v="20344" actId="20577"/>
        <pc:sldMkLst>
          <pc:docMk/>
          <pc:sldMk cId="1836291127" sldId="2958"/>
        </pc:sldMkLst>
        <pc:spChg chg="mod">
          <ac:chgData name="Aurelien Domont" userId="6da7715ce44349b3" providerId="LiveId" clId="{A73B58FF-7F47-4E43-BD77-C79179DB33C2}" dt="2023-05-03T06:13:19.573" v="20338" actId="207"/>
          <ac:spMkLst>
            <pc:docMk/>
            <pc:sldMk cId="1836291127" sldId="2958"/>
            <ac:spMk id="10" creationId="{8C3E7F21-E43F-765F-60AC-984556E47C4E}"/>
          </ac:spMkLst>
        </pc:spChg>
        <pc:spChg chg="mod">
          <ac:chgData name="Aurelien Domont" userId="6da7715ce44349b3" providerId="LiveId" clId="{A73B58FF-7F47-4E43-BD77-C79179DB33C2}" dt="2023-05-03T06:13:29.265" v="20344" actId="20577"/>
          <ac:spMkLst>
            <pc:docMk/>
            <pc:sldMk cId="1836291127" sldId="2958"/>
            <ac:spMk id="16" creationId="{6C2BB713-9637-4B9B-938F-E9768876782A}"/>
          </ac:spMkLst>
        </pc:spChg>
      </pc:sldChg>
      <pc:sldChg chg="add del">
        <pc:chgData name="Aurelien Domont" userId="6da7715ce44349b3" providerId="LiveId" clId="{A73B58FF-7F47-4E43-BD77-C79179DB33C2}" dt="2023-05-03T06:13:09.480" v="20336" actId="2696"/>
        <pc:sldMkLst>
          <pc:docMk/>
          <pc:sldMk cId="4234514627" sldId="2958"/>
        </pc:sldMkLst>
      </pc:sldChg>
      <pc:sldChg chg="modSp add mod">
        <pc:chgData name="Aurelien Domont" userId="6da7715ce44349b3" providerId="LiveId" clId="{A73B58FF-7F47-4E43-BD77-C79179DB33C2}" dt="2023-05-03T06:14:09.683" v="20359" actId="20577"/>
        <pc:sldMkLst>
          <pc:docMk/>
          <pc:sldMk cId="2727360072" sldId="2959"/>
        </pc:sldMkLst>
        <pc:spChg chg="mod">
          <ac:chgData name="Aurelien Domont" userId="6da7715ce44349b3" providerId="LiveId" clId="{A73B58FF-7F47-4E43-BD77-C79179DB33C2}" dt="2023-05-03T06:13:55.365" v="20353" actId="108"/>
          <ac:spMkLst>
            <pc:docMk/>
            <pc:sldMk cId="2727360072" sldId="2959"/>
            <ac:spMk id="10" creationId="{8C3E7F21-E43F-765F-60AC-984556E47C4E}"/>
          </ac:spMkLst>
        </pc:spChg>
        <pc:spChg chg="mod">
          <ac:chgData name="Aurelien Domont" userId="6da7715ce44349b3" providerId="LiveId" clId="{A73B58FF-7F47-4E43-BD77-C79179DB33C2}" dt="2023-05-03T06:13:52.541" v="20352" actId="207"/>
          <ac:spMkLst>
            <pc:docMk/>
            <pc:sldMk cId="2727360072" sldId="2959"/>
            <ac:spMk id="11" creationId="{2EB46F57-2E00-ED6B-5912-C72B3AA822A1}"/>
          </ac:spMkLst>
        </pc:spChg>
        <pc:spChg chg="mod">
          <ac:chgData name="Aurelien Domont" userId="6da7715ce44349b3" providerId="LiveId" clId="{A73B58FF-7F47-4E43-BD77-C79179DB33C2}" dt="2023-05-03T06:14:09.683" v="20359" actId="20577"/>
          <ac:spMkLst>
            <pc:docMk/>
            <pc:sldMk cId="2727360072" sldId="2959"/>
            <ac:spMk id="16" creationId="{6C2BB713-9637-4B9B-938F-E9768876782A}"/>
          </ac:spMkLst>
        </pc:spChg>
      </pc:sldChg>
      <pc:sldChg chg="modSp add mod">
        <pc:chgData name="Aurelien Domont" userId="6da7715ce44349b3" providerId="LiveId" clId="{A73B58FF-7F47-4E43-BD77-C79179DB33C2}" dt="2023-05-03T06:14:25.466" v="20365" actId="20577"/>
        <pc:sldMkLst>
          <pc:docMk/>
          <pc:sldMk cId="2172139224" sldId="2960"/>
        </pc:sldMkLst>
        <pc:spChg chg="mod">
          <ac:chgData name="Aurelien Domont" userId="6da7715ce44349b3" providerId="LiveId" clId="{A73B58FF-7F47-4E43-BD77-C79179DB33C2}" dt="2023-05-03T06:14:15.745" v="20360" actId="207"/>
          <ac:spMkLst>
            <pc:docMk/>
            <pc:sldMk cId="2172139224" sldId="2960"/>
            <ac:spMk id="2" creationId="{DAE23517-199E-59A8-BE53-3ED6813B835F}"/>
          </ac:spMkLst>
        </pc:spChg>
        <pc:spChg chg="mod">
          <ac:chgData name="Aurelien Domont" userId="6da7715ce44349b3" providerId="LiveId" clId="{A73B58FF-7F47-4E43-BD77-C79179DB33C2}" dt="2023-05-03T06:14:18.809" v="20361" actId="108"/>
          <ac:spMkLst>
            <pc:docMk/>
            <pc:sldMk cId="2172139224" sldId="2960"/>
            <ac:spMk id="11" creationId="{2EB46F57-2E00-ED6B-5912-C72B3AA822A1}"/>
          </ac:spMkLst>
        </pc:spChg>
        <pc:spChg chg="mod">
          <ac:chgData name="Aurelien Domont" userId="6da7715ce44349b3" providerId="LiveId" clId="{A73B58FF-7F47-4E43-BD77-C79179DB33C2}" dt="2023-05-03T06:14:25.466" v="20365" actId="20577"/>
          <ac:spMkLst>
            <pc:docMk/>
            <pc:sldMk cId="2172139224" sldId="2960"/>
            <ac:spMk id="16" creationId="{6C2BB713-9637-4B9B-938F-E9768876782A}"/>
          </ac:spMkLst>
        </pc:spChg>
      </pc:sldChg>
      <pc:sldChg chg="modSp add mod">
        <pc:chgData name="Aurelien Domont" userId="6da7715ce44349b3" providerId="LiveId" clId="{A73B58FF-7F47-4E43-BD77-C79179DB33C2}" dt="2023-05-03T06:15:07.406" v="20373" actId="20577"/>
        <pc:sldMkLst>
          <pc:docMk/>
          <pc:sldMk cId="3830934050" sldId="2961"/>
        </pc:sldMkLst>
        <pc:spChg chg="mod">
          <ac:chgData name="Aurelien Domont" userId="6da7715ce44349b3" providerId="LiveId" clId="{A73B58FF-7F47-4E43-BD77-C79179DB33C2}" dt="2023-05-03T06:14:44.862" v="20369" actId="108"/>
          <ac:spMkLst>
            <pc:docMk/>
            <pc:sldMk cId="3830934050" sldId="2961"/>
            <ac:spMk id="2" creationId="{DAE23517-199E-59A8-BE53-3ED6813B835F}"/>
          </ac:spMkLst>
        </pc:spChg>
        <pc:spChg chg="mod">
          <ac:chgData name="Aurelien Domont" userId="6da7715ce44349b3" providerId="LiveId" clId="{A73B58FF-7F47-4E43-BD77-C79179DB33C2}" dt="2023-05-03T06:14:42.412" v="20368" actId="207"/>
          <ac:spMkLst>
            <pc:docMk/>
            <pc:sldMk cId="3830934050" sldId="2961"/>
            <ac:spMk id="12" creationId="{4696EC46-8564-6990-F296-C9BC129F651B}"/>
          </ac:spMkLst>
        </pc:spChg>
        <pc:spChg chg="mod">
          <ac:chgData name="Aurelien Domont" userId="6da7715ce44349b3" providerId="LiveId" clId="{A73B58FF-7F47-4E43-BD77-C79179DB33C2}" dt="2023-05-03T06:15:07.406" v="20373" actId="20577"/>
          <ac:spMkLst>
            <pc:docMk/>
            <pc:sldMk cId="3830934050" sldId="2961"/>
            <ac:spMk id="16" creationId="{6C2BB713-9637-4B9B-938F-E9768876782A}"/>
          </ac:spMkLst>
        </pc:spChg>
      </pc:sldChg>
      <pc:sldChg chg="addSp delSp modSp add del mod">
        <pc:chgData name="Aurelien Domont" userId="6da7715ce44349b3" providerId="LiveId" clId="{A73B58FF-7F47-4E43-BD77-C79179DB33C2}" dt="2023-05-03T06:17:02.307" v="20439" actId="47"/>
        <pc:sldMkLst>
          <pc:docMk/>
          <pc:sldMk cId="587485581" sldId="2962"/>
        </pc:sldMkLst>
        <pc:spChg chg="add del mod">
          <ac:chgData name="Aurelien Domont" userId="6da7715ce44349b3" providerId="LiveId" clId="{A73B58FF-7F47-4E43-BD77-C79179DB33C2}" dt="2023-05-03T06:16:59.951" v="20438" actId="478"/>
          <ac:spMkLst>
            <pc:docMk/>
            <pc:sldMk cId="587485581" sldId="2962"/>
            <ac:spMk id="4" creationId="{6464940C-691B-F7DF-7206-F883214F5339}"/>
          </ac:spMkLst>
        </pc:spChg>
        <pc:spChg chg="add del mod">
          <ac:chgData name="Aurelien Domont" userId="6da7715ce44349b3" providerId="LiveId" clId="{A73B58FF-7F47-4E43-BD77-C79179DB33C2}" dt="2023-05-03T06:16:59.951" v="20438" actId="478"/>
          <ac:spMkLst>
            <pc:docMk/>
            <pc:sldMk cId="587485581" sldId="2962"/>
            <ac:spMk id="5" creationId="{3C6CFCAF-1326-0852-6F76-7C8608AFB05A}"/>
          </ac:spMkLst>
        </pc:spChg>
        <pc:spChg chg="mod">
          <ac:chgData name="Aurelien Domont" userId="6da7715ce44349b3" providerId="LiveId" clId="{A73B58FF-7F47-4E43-BD77-C79179DB33C2}" dt="2023-05-03T06:16:46.453" v="20434" actId="404"/>
          <ac:spMkLst>
            <pc:docMk/>
            <pc:sldMk cId="587485581" sldId="2962"/>
            <ac:spMk id="6" creationId="{FBCC027F-E8AC-3A30-A23C-25AED2CF8460}"/>
          </ac:spMkLst>
        </pc:spChg>
        <pc:spChg chg="mod">
          <ac:chgData name="Aurelien Domont" userId="6da7715ce44349b3" providerId="LiveId" clId="{A73B58FF-7F47-4E43-BD77-C79179DB33C2}" dt="2023-05-03T06:15:52.775" v="20420" actId="14100"/>
          <ac:spMkLst>
            <pc:docMk/>
            <pc:sldMk cId="587485581" sldId="2962"/>
            <ac:spMk id="7" creationId="{F9B8CCA4-580D-320D-C448-A75E3F46C430}"/>
          </ac:spMkLst>
        </pc:spChg>
        <pc:spChg chg="add del mod">
          <ac:chgData name="Aurelien Domont" userId="6da7715ce44349b3" providerId="LiveId" clId="{A73B58FF-7F47-4E43-BD77-C79179DB33C2}" dt="2023-05-03T06:16:59.951" v="20438" actId="478"/>
          <ac:spMkLst>
            <pc:docMk/>
            <pc:sldMk cId="587485581" sldId="2962"/>
            <ac:spMk id="8" creationId="{CF13C5F4-9E3C-2BB6-20E7-E5A4EA5F462D}"/>
          </ac:spMkLst>
        </pc:spChg>
        <pc:spChg chg="add del mod">
          <ac:chgData name="Aurelien Domont" userId="6da7715ce44349b3" providerId="LiveId" clId="{A73B58FF-7F47-4E43-BD77-C79179DB33C2}" dt="2023-05-03T06:16:59.951" v="20438" actId="478"/>
          <ac:spMkLst>
            <pc:docMk/>
            <pc:sldMk cId="587485581" sldId="2962"/>
            <ac:spMk id="9" creationId="{50B3C4F8-6AB5-7BCE-1E74-4A99A0B48C77}"/>
          </ac:spMkLst>
        </pc:spChg>
        <pc:spChg chg="add del mod">
          <ac:chgData name="Aurelien Domont" userId="6da7715ce44349b3" providerId="LiveId" clId="{A73B58FF-7F47-4E43-BD77-C79179DB33C2}" dt="2023-05-03T06:16:59.951" v="20438" actId="478"/>
          <ac:spMkLst>
            <pc:docMk/>
            <pc:sldMk cId="587485581" sldId="2962"/>
            <ac:spMk id="10" creationId="{A6A2023F-B3BA-E4EC-730A-4518DD466654}"/>
          </ac:spMkLst>
        </pc:spChg>
        <pc:spChg chg="add del mod">
          <ac:chgData name="Aurelien Domont" userId="6da7715ce44349b3" providerId="LiveId" clId="{A73B58FF-7F47-4E43-BD77-C79179DB33C2}" dt="2023-05-03T06:16:59.951" v="20438" actId="478"/>
          <ac:spMkLst>
            <pc:docMk/>
            <pc:sldMk cId="587485581" sldId="2962"/>
            <ac:spMk id="17" creationId="{51A36A8E-238F-2DA7-B5A0-D393020BEA0B}"/>
          </ac:spMkLst>
        </pc:spChg>
        <pc:spChg chg="add del mod">
          <ac:chgData name="Aurelien Domont" userId="6da7715ce44349b3" providerId="LiveId" clId="{A73B58FF-7F47-4E43-BD77-C79179DB33C2}" dt="2023-05-03T06:16:59.951" v="20438" actId="478"/>
          <ac:spMkLst>
            <pc:docMk/>
            <pc:sldMk cId="587485581" sldId="2962"/>
            <ac:spMk id="18" creationId="{7016259E-2ACA-B860-1284-FDB3FF960A68}"/>
          </ac:spMkLst>
        </pc:spChg>
        <pc:spChg chg="add del mod">
          <ac:chgData name="Aurelien Domont" userId="6da7715ce44349b3" providerId="LiveId" clId="{A73B58FF-7F47-4E43-BD77-C79179DB33C2}" dt="2023-05-03T06:16:59.951" v="20438" actId="478"/>
          <ac:spMkLst>
            <pc:docMk/>
            <pc:sldMk cId="587485581" sldId="2962"/>
            <ac:spMk id="20" creationId="{32B40B73-FC2F-30F3-4813-062648ACDE9B}"/>
          </ac:spMkLst>
        </pc:spChg>
        <pc:picChg chg="add del mod">
          <ac:chgData name="Aurelien Domont" userId="6da7715ce44349b3" providerId="LiveId" clId="{A73B58FF-7F47-4E43-BD77-C79179DB33C2}" dt="2023-05-03T06:16:59.951" v="20438" actId="478"/>
          <ac:picMkLst>
            <pc:docMk/>
            <pc:sldMk cId="587485581" sldId="2962"/>
            <ac:picMk id="11" creationId="{419F7C42-A079-E814-17CC-C4534317A3AF}"/>
          </ac:picMkLst>
        </pc:picChg>
        <pc:picChg chg="add del mod">
          <ac:chgData name="Aurelien Domont" userId="6da7715ce44349b3" providerId="LiveId" clId="{A73B58FF-7F47-4E43-BD77-C79179DB33C2}" dt="2023-05-03T06:16:59.951" v="20438" actId="478"/>
          <ac:picMkLst>
            <pc:docMk/>
            <pc:sldMk cId="587485581" sldId="2962"/>
            <ac:picMk id="12" creationId="{19A57B15-253B-B08B-91FB-8587AE13D2AA}"/>
          </ac:picMkLst>
        </pc:picChg>
        <pc:picChg chg="add del mod">
          <ac:chgData name="Aurelien Domont" userId="6da7715ce44349b3" providerId="LiveId" clId="{A73B58FF-7F47-4E43-BD77-C79179DB33C2}" dt="2023-05-03T06:16:59.951" v="20438" actId="478"/>
          <ac:picMkLst>
            <pc:docMk/>
            <pc:sldMk cId="587485581" sldId="2962"/>
            <ac:picMk id="14" creationId="{E2C0A581-876A-1EE1-8FB5-8FD829A48EF6}"/>
          </ac:picMkLst>
        </pc:picChg>
        <pc:picChg chg="add del mod">
          <ac:chgData name="Aurelien Domont" userId="6da7715ce44349b3" providerId="LiveId" clId="{A73B58FF-7F47-4E43-BD77-C79179DB33C2}" dt="2023-05-03T06:16:59.951" v="20438" actId="478"/>
          <ac:picMkLst>
            <pc:docMk/>
            <pc:sldMk cId="587485581" sldId="2962"/>
            <ac:picMk id="15" creationId="{3B0C8413-EE41-BB5C-26D5-120F7C347A0A}"/>
          </ac:picMkLst>
        </pc:picChg>
        <pc:picChg chg="add del mod">
          <ac:chgData name="Aurelien Domont" userId="6da7715ce44349b3" providerId="LiveId" clId="{A73B58FF-7F47-4E43-BD77-C79179DB33C2}" dt="2023-05-03T06:16:59.951" v="20438" actId="478"/>
          <ac:picMkLst>
            <pc:docMk/>
            <pc:sldMk cId="587485581" sldId="2962"/>
            <ac:picMk id="19" creationId="{023134AF-5326-1761-8E99-E4568730AF15}"/>
          </ac:picMkLst>
        </pc:picChg>
        <pc:picChg chg="add del mod">
          <ac:chgData name="Aurelien Domont" userId="6da7715ce44349b3" providerId="LiveId" clId="{A73B58FF-7F47-4E43-BD77-C79179DB33C2}" dt="2023-05-03T06:16:59.951" v="20438" actId="478"/>
          <ac:picMkLst>
            <pc:docMk/>
            <pc:sldMk cId="587485581" sldId="2962"/>
            <ac:picMk id="21" creationId="{15135856-3A6C-76F8-A322-877D703AF973}"/>
          </ac:picMkLst>
        </pc:picChg>
      </pc:sldChg>
      <pc:sldChg chg="modSp add mod">
        <pc:chgData name="Aurelien Domont" userId="6da7715ce44349b3" providerId="LiveId" clId="{A73B58FF-7F47-4E43-BD77-C79179DB33C2}" dt="2023-05-03T06:20:47.892" v="20457" actId="108"/>
        <pc:sldMkLst>
          <pc:docMk/>
          <pc:sldMk cId="3673476573" sldId="2962"/>
        </pc:sldMkLst>
        <pc:spChg chg="mod">
          <ac:chgData name="Aurelien Domont" userId="6da7715ce44349b3" providerId="LiveId" clId="{A73B58FF-7F47-4E43-BD77-C79179DB33C2}" dt="2023-05-03T06:20:47.892" v="20457" actId="108"/>
          <ac:spMkLst>
            <pc:docMk/>
            <pc:sldMk cId="3673476573" sldId="2962"/>
            <ac:spMk id="12" creationId="{4696EC46-8564-6990-F296-C9BC129F651B}"/>
          </ac:spMkLst>
        </pc:spChg>
        <pc:spChg chg="mod">
          <ac:chgData name="Aurelien Domont" userId="6da7715ce44349b3" providerId="LiveId" clId="{A73B58FF-7F47-4E43-BD77-C79179DB33C2}" dt="2023-05-03T06:20:45.216" v="20456" actId="207"/>
          <ac:spMkLst>
            <pc:docMk/>
            <pc:sldMk cId="3673476573" sldId="2962"/>
            <ac:spMk id="14" creationId="{F174770A-48D1-4725-9224-2CAC634C3D25}"/>
          </ac:spMkLst>
        </pc:spChg>
        <pc:spChg chg="mod">
          <ac:chgData name="Aurelien Domont" userId="6da7715ce44349b3" providerId="LiveId" clId="{A73B58FF-7F47-4E43-BD77-C79179DB33C2}" dt="2023-05-03T06:17:44.275" v="20444" actId="20577"/>
          <ac:spMkLst>
            <pc:docMk/>
            <pc:sldMk cId="3673476573" sldId="2962"/>
            <ac:spMk id="16" creationId="{6C2BB713-9637-4B9B-938F-E9768876782A}"/>
          </ac:spMkLst>
        </pc:spChg>
      </pc:sldChg>
      <pc:sldChg chg="modSp add mod">
        <pc:chgData name="Aurelien Domont" userId="6da7715ce44349b3" providerId="LiveId" clId="{A73B58FF-7F47-4E43-BD77-C79179DB33C2}" dt="2023-05-03T06:18:05.526" v="20448" actId="108"/>
        <pc:sldMkLst>
          <pc:docMk/>
          <pc:sldMk cId="942289492" sldId="2963"/>
        </pc:sldMkLst>
        <pc:spChg chg="mod">
          <ac:chgData name="Aurelien Domont" userId="6da7715ce44349b3" providerId="LiveId" clId="{A73B58FF-7F47-4E43-BD77-C79179DB33C2}" dt="2023-05-03T06:18:05.526" v="20448" actId="108"/>
          <ac:spMkLst>
            <pc:docMk/>
            <pc:sldMk cId="942289492" sldId="2963"/>
            <ac:spMk id="6" creationId="{FBCC027F-E8AC-3A30-A23C-25AED2CF8460}"/>
          </ac:spMkLst>
        </pc:spChg>
      </pc:sldChg>
      <pc:sldChg chg="modSp add mod">
        <pc:chgData name="Aurelien Domont" userId="6da7715ce44349b3" providerId="LiveId" clId="{A73B58FF-7F47-4E43-BD77-C79179DB33C2}" dt="2023-05-03T06:18:26.974" v="20451" actId="108"/>
        <pc:sldMkLst>
          <pc:docMk/>
          <pc:sldMk cId="488720489" sldId="2964"/>
        </pc:sldMkLst>
        <pc:spChg chg="mod">
          <ac:chgData name="Aurelien Domont" userId="6da7715ce44349b3" providerId="LiveId" clId="{A73B58FF-7F47-4E43-BD77-C79179DB33C2}" dt="2023-05-03T06:18:26.974" v="20451" actId="108"/>
          <ac:spMkLst>
            <pc:docMk/>
            <pc:sldMk cId="488720489" sldId="2964"/>
            <ac:spMk id="6" creationId="{FBCC027F-E8AC-3A30-A23C-25AED2CF8460}"/>
          </ac:spMkLst>
        </pc:spChg>
      </pc:sldChg>
      <pc:sldChg chg="modSp add mod">
        <pc:chgData name="Aurelien Domont" userId="6da7715ce44349b3" providerId="LiveId" clId="{A73B58FF-7F47-4E43-BD77-C79179DB33C2}" dt="2023-05-03T06:18:54.297" v="20454" actId="108"/>
        <pc:sldMkLst>
          <pc:docMk/>
          <pc:sldMk cId="1349665659" sldId="2965"/>
        </pc:sldMkLst>
        <pc:spChg chg="mod">
          <ac:chgData name="Aurelien Domont" userId="6da7715ce44349b3" providerId="LiveId" clId="{A73B58FF-7F47-4E43-BD77-C79179DB33C2}" dt="2023-05-03T06:18:54.297" v="20454" actId="108"/>
          <ac:spMkLst>
            <pc:docMk/>
            <pc:sldMk cId="1349665659" sldId="2965"/>
            <ac:spMk id="6" creationId="{FBCC027F-E8AC-3A30-A23C-25AED2CF8460}"/>
          </ac:spMkLst>
        </pc:spChg>
      </pc:sldChg>
      <pc:sldChg chg="addSp delSp modSp add mod">
        <pc:chgData name="Aurelien Domont" userId="6da7715ce44349b3" providerId="LiveId" clId="{A73B58FF-7F47-4E43-BD77-C79179DB33C2}" dt="2023-05-03T06:30:10.704" v="20559" actId="1036"/>
        <pc:sldMkLst>
          <pc:docMk/>
          <pc:sldMk cId="1963808208" sldId="2966"/>
        </pc:sldMkLst>
        <pc:spChg chg="add del mod">
          <ac:chgData name="Aurelien Domont" userId="6da7715ce44349b3" providerId="LiveId" clId="{A73B58FF-7F47-4E43-BD77-C79179DB33C2}" dt="2023-05-03T06:24:05.120" v="20519" actId="478"/>
          <ac:spMkLst>
            <pc:docMk/>
            <pc:sldMk cId="1963808208" sldId="2966"/>
            <ac:spMk id="2" creationId="{71038873-F643-CDB4-D3A6-49950EB096F0}"/>
          </ac:spMkLst>
        </pc:spChg>
        <pc:spChg chg="add mod">
          <ac:chgData name="Aurelien Domont" userId="6da7715ce44349b3" providerId="LiveId" clId="{A73B58FF-7F47-4E43-BD77-C79179DB33C2}" dt="2023-05-03T06:30:05.936" v="20550" actId="1035"/>
          <ac:spMkLst>
            <pc:docMk/>
            <pc:sldMk cId="1963808208" sldId="2966"/>
            <ac:spMk id="4" creationId="{85923AE7-4D87-5C6B-B20E-76B1FD916F52}"/>
          </ac:spMkLst>
        </pc:spChg>
        <pc:spChg chg="mod">
          <ac:chgData name="Aurelien Domont" userId="6da7715ce44349b3" providerId="LiveId" clId="{A73B58FF-7F47-4E43-BD77-C79179DB33C2}" dt="2023-05-03T06:23:13.556" v="20492" actId="20577"/>
          <ac:spMkLst>
            <pc:docMk/>
            <pc:sldMk cId="1963808208" sldId="2966"/>
            <ac:spMk id="5" creationId="{1F04C78B-D8D5-DE5C-4A52-C386B45834CF}"/>
          </ac:spMkLst>
        </pc:spChg>
        <pc:spChg chg="add mod">
          <ac:chgData name="Aurelien Domont" userId="6da7715ce44349b3" providerId="LiveId" clId="{A73B58FF-7F47-4E43-BD77-C79179DB33C2}" dt="2023-05-03T06:30:05.936" v="20550" actId="1035"/>
          <ac:spMkLst>
            <pc:docMk/>
            <pc:sldMk cId="1963808208" sldId="2966"/>
            <ac:spMk id="6" creationId="{3F4E6D45-9E2B-F4CD-C43B-5A94231C1716}"/>
          </ac:spMkLst>
        </pc:spChg>
        <pc:spChg chg="add mod">
          <ac:chgData name="Aurelien Domont" userId="6da7715ce44349b3" providerId="LiveId" clId="{A73B58FF-7F47-4E43-BD77-C79179DB33C2}" dt="2023-05-03T06:30:10.704" v="20559" actId="1036"/>
          <ac:spMkLst>
            <pc:docMk/>
            <pc:sldMk cId="1963808208" sldId="2966"/>
            <ac:spMk id="7" creationId="{A555A67B-A84E-D88E-F570-F713CCF33E35}"/>
          </ac:spMkLst>
        </pc:spChg>
        <pc:spChg chg="mod">
          <ac:chgData name="Aurelien Domont" userId="6da7715ce44349b3" providerId="LiveId" clId="{A73B58FF-7F47-4E43-BD77-C79179DB33C2}" dt="2023-05-03T06:21:10.766" v="20461" actId="20577"/>
          <ac:spMkLst>
            <pc:docMk/>
            <pc:sldMk cId="1963808208" sldId="2966"/>
            <ac:spMk id="16" creationId="{6C2BB713-9637-4B9B-938F-E9768876782A}"/>
          </ac:spMkLst>
        </pc:spChg>
      </pc:sldChg>
      <pc:sldChg chg="modSp add del mod">
        <pc:chgData name="Aurelien Domont" userId="6da7715ce44349b3" providerId="LiveId" clId="{A73B58FF-7F47-4E43-BD77-C79179DB33C2}" dt="2023-05-03T06:42:56.133" v="20683" actId="47"/>
        <pc:sldMkLst>
          <pc:docMk/>
          <pc:sldMk cId="355255993" sldId="2967"/>
        </pc:sldMkLst>
        <pc:spChg chg="mod">
          <ac:chgData name="Aurelien Domont" userId="6da7715ce44349b3" providerId="LiveId" clId="{A73B58FF-7F47-4E43-BD77-C79179DB33C2}" dt="2023-05-03T06:32:57.445" v="20608" actId="20577"/>
          <ac:spMkLst>
            <pc:docMk/>
            <pc:sldMk cId="355255993" sldId="2967"/>
            <ac:spMk id="5" creationId="{1F04C78B-D8D5-DE5C-4A52-C386B45834CF}"/>
          </ac:spMkLst>
        </pc:spChg>
        <pc:spChg chg="mod">
          <ac:chgData name="Aurelien Domont" userId="6da7715ce44349b3" providerId="LiveId" clId="{A73B58FF-7F47-4E43-BD77-C79179DB33C2}" dt="2023-05-03T06:30:46.485" v="20577" actId="20577"/>
          <ac:spMkLst>
            <pc:docMk/>
            <pc:sldMk cId="355255993" sldId="2967"/>
            <ac:spMk id="16" creationId="{6C2BB713-9637-4B9B-938F-E9768876782A}"/>
          </ac:spMkLst>
        </pc:spChg>
      </pc:sldChg>
      <pc:sldChg chg="modSp add mod ord">
        <pc:chgData name="Aurelien Domont" userId="6da7715ce44349b3" providerId="LiveId" clId="{A73B58FF-7F47-4E43-BD77-C79179DB33C2}" dt="2023-05-03T07:16:37.286" v="20931" actId="403"/>
        <pc:sldMkLst>
          <pc:docMk/>
          <pc:sldMk cId="141006945" sldId="2968"/>
        </pc:sldMkLst>
        <pc:spChg chg="mod">
          <ac:chgData name="Aurelien Domont" userId="6da7715ce44349b3" providerId="LiveId" clId="{A73B58FF-7F47-4E43-BD77-C79179DB33C2}" dt="2023-05-03T07:16:37.286" v="20931" actId="403"/>
          <ac:spMkLst>
            <pc:docMk/>
            <pc:sldMk cId="141006945" sldId="2968"/>
            <ac:spMk id="5" creationId="{1F04C78B-D8D5-DE5C-4A52-C386B45834CF}"/>
          </ac:spMkLst>
        </pc:spChg>
        <pc:spChg chg="mod">
          <ac:chgData name="Aurelien Domont" userId="6da7715ce44349b3" providerId="LiveId" clId="{A73B58FF-7F47-4E43-BD77-C79179DB33C2}" dt="2023-05-03T06:42:50.625" v="20680" actId="404"/>
          <ac:spMkLst>
            <pc:docMk/>
            <pc:sldMk cId="141006945" sldId="2968"/>
            <ac:spMk id="16" creationId="{6C2BB713-9637-4B9B-938F-E9768876782A}"/>
          </ac:spMkLst>
        </pc:spChg>
      </pc:sldChg>
      <pc:sldChg chg="delSp modSp add del mod">
        <pc:chgData name="Aurelien Domont" userId="6da7715ce44349b3" providerId="LiveId" clId="{A73B58FF-7F47-4E43-BD77-C79179DB33C2}" dt="2023-05-03T06:39:51.355" v="20668" actId="47"/>
        <pc:sldMkLst>
          <pc:docMk/>
          <pc:sldMk cId="747884650" sldId="2968"/>
        </pc:sldMkLst>
        <pc:spChg chg="del">
          <ac:chgData name="Aurelien Domont" userId="6da7715ce44349b3" providerId="LiveId" clId="{A73B58FF-7F47-4E43-BD77-C79179DB33C2}" dt="2023-05-03T06:36:29.156" v="20653" actId="478"/>
          <ac:spMkLst>
            <pc:docMk/>
            <pc:sldMk cId="747884650" sldId="2968"/>
            <ac:spMk id="5" creationId="{1F04C78B-D8D5-DE5C-4A52-C386B45834CF}"/>
          </ac:spMkLst>
        </pc:spChg>
        <pc:spChg chg="mod">
          <ac:chgData name="Aurelien Domont" userId="6da7715ce44349b3" providerId="LiveId" clId="{A73B58FF-7F47-4E43-BD77-C79179DB33C2}" dt="2023-05-03T06:38:14.738" v="20665" actId="404"/>
          <ac:spMkLst>
            <pc:docMk/>
            <pc:sldMk cId="747884650" sldId="2968"/>
            <ac:spMk id="16" creationId="{6C2BB713-9637-4B9B-938F-E9768876782A}"/>
          </ac:spMkLst>
        </pc:spChg>
      </pc:sldChg>
      <pc:sldChg chg="modSp add del mod">
        <pc:chgData name="Aurelien Domont" userId="6da7715ce44349b3" providerId="LiveId" clId="{A73B58FF-7F47-4E43-BD77-C79179DB33C2}" dt="2023-05-03T06:30:13.317" v="20560" actId="47"/>
        <pc:sldMkLst>
          <pc:docMk/>
          <pc:sldMk cId="1549580458" sldId="2968"/>
        </pc:sldMkLst>
        <pc:spChg chg="mod">
          <ac:chgData name="Aurelien Domont" userId="6da7715ce44349b3" providerId="LiveId" clId="{A73B58FF-7F47-4E43-BD77-C79179DB33C2}" dt="2023-05-03T06:24:48.960" v="20530" actId="21"/>
          <ac:spMkLst>
            <pc:docMk/>
            <pc:sldMk cId="1549580458" sldId="2968"/>
            <ac:spMk id="2" creationId="{71038873-F643-CDB4-D3A6-49950EB096F0}"/>
          </ac:spMkLst>
        </pc:spChg>
      </pc:sldChg>
      <pc:sldChg chg="add del">
        <pc:chgData name="Aurelien Domont" userId="6da7715ce44349b3" providerId="LiveId" clId="{A73B58FF-7F47-4E43-BD77-C79179DB33C2}" dt="2023-05-03T06:38:31.322" v="20667" actId="47"/>
        <pc:sldMkLst>
          <pc:docMk/>
          <pc:sldMk cId="378880438" sldId="2969"/>
        </pc:sldMkLst>
      </pc:sldChg>
      <pc:sldChg chg="modSp add del mod">
        <pc:chgData name="Aurelien Domont" userId="6da7715ce44349b3" providerId="LiveId" clId="{A73B58FF-7F47-4E43-BD77-C79179DB33C2}" dt="2023-05-03T07:15:27.328" v="20927" actId="47"/>
        <pc:sldMkLst>
          <pc:docMk/>
          <pc:sldMk cId="3489906048" sldId="2969"/>
        </pc:sldMkLst>
        <pc:spChg chg="mod">
          <ac:chgData name="Aurelien Domont" userId="6da7715ce44349b3" providerId="LiveId" clId="{A73B58FF-7F47-4E43-BD77-C79179DB33C2}" dt="2023-05-03T06:52:33.389" v="20722" actId="20577"/>
          <ac:spMkLst>
            <pc:docMk/>
            <pc:sldMk cId="3489906048" sldId="2969"/>
            <ac:spMk id="5" creationId="{1F04C78B-D8D5-DE5C-4A52-C386B45834CF}"/>
          </ac:spMkLst>
        </pc:spChg>
        <pc:spChg chg="mod">
          <ac:chgData name="Aurelien Domont" userId="6da7715ce44349b3" providerId="LiveId" clId="{A73B58FF-7F47-4E43-BD77-C79179DB33C2}" dt="2023-05-03T06:43:18.296" v="20685"/>
          <ac:spMkLst>
            <pc:docMk/>
            <pc:sldMk cId="3489906048" sldId="2969"/>
            <ac:spMk id="16" creationId="{6C2BB713-9637-4B9B-938F-E9768876782A}"/>
          </ac:spMkLst>
        </pc:spChg>
      </pc:sldChg>
      <pc:sldChg chg="addSp delSp modSp add mod">
        <pc:chgData name="Aurelien Domont" userId="6da7715ce44349b3" providerId="LiveId" clId="{A73B58FF-7F47-4E43-BD77-C79179DB33C2}" dt="2023-05-03T07:15:02.640" v="20926" actId="571"/>
        <pc:sldMkLst>
          <pc:docMk/>
          <pc:sldMk cId="2915473768" sldId="2970"/>
        </pc:sldMkLst>
        <pc:spChg chg="add mod">
          <ac:chgData name="Aurelien Domont" userId="6da7715ce44349b3" providerId="LiveId" clId="{A73B58FF-7F47-4E43-BD77-C79179DB33C2}" dt="2023-05-03T07:14:39.101" v="20914" actId="14100"/>
          <ac:spMkLst>
            <pc:docMk/>
            <pc:sldMk cId="2915473768" sldId="2970"/>
            <ac:spMk id="2" creationId="{E332AA09-AD8C-3907-CF2E-71DB74D17BD6}"/>
          </ac:spMkLst>
        </pc:spChg>
        <pc:spChg chg="add mod">
          <ac:chgData name="Aurelien Domont" userId="6da7715ce44349b3" providerId="LiveId" clId="{A73B58FF-7F47-4E43-BD77-C79179DB33C2}" dt="2023-05-03T07:14:46.248" v="20918" actId="465"/>
          <ac:spMkLst>
            <pc:docMk/>
            <pc:sldMk cId="2915473768" sldId="2970"/>
            <ac:spMk id="4" creationId="{5A98E231-88DC-D821-D366-34E44AFD5AE1}"/>
          </ac:spMkLst>
        </pc:spChg>
        <pc:spChg chg="del">
          <ac:chgData name="Aurelien Domont" userId="6da7715ce44349b3" providerId="LiveId" clId="{A73B58FF-7F47-4E43-BD77-C79179DB33C2}" dt="2023-05-03T07:02:08.549" v="20758" actId="478"/>
          <ac:spMkLst>
            <pc:docMk/>
            <pc:sldMk cId="2915473768" sldId="2970"/>
            <ac:spMk id="5" creationId="{1F04C78B-D8D5-DE5C-4A52-C386B45834CF}"/>
          </ac:spMkLst>
        </pc:spChg>
        <pc:spChg chg="add mod">
          <ac:chgData name="Aurelien Domont" userId="6da7715ce44349b3" providerId="LiveId" clId="{A73B58FF-7F47-4E43-BD77-C79179DB33C2}" dt="2023-05-03T07:14:46.248" v="20918" actId="465"/>
          <ac:spMkLst>
            <pc:docMk/>
            <pc:sldMk cId="2915473768" sldId="2970"/>
            <ac:spMk id="9" creationId="{595CE8D8-8660-798B-8BF9-F9AEA570FC75}"/>
          </ac:spMkLst>
        </pc:spChg>
        <pc:spChg chg="add mod">
          <ac:chgData name="Aurelien Domont" userId="6da7715ce44349b3" providerId="LiveId" clId="{A73B58FF-7F47-4E43-BD77-C79179DB33C2}" dt="2023-05-03T07:14:41.778" v="20917" actId="1036"/>
          <ac:spMkLst>
            <pc:docMk/>
            <pc:sldMk cId="2915473768" sldId="2970"/>
            <ac:spMk id="12" creationId="{83161185-41C8-FD27-17B2-EAB89055A7CF}"/>
          </ac:spMkLst>
        </pc:spChg>
        <pc:spChg chg="mod">
          <ac:chgData name="Aurelien Domont" userId="6da7715ce44349b3" providerId="LiveId" clId="{A73B58FF-7F47-4E43-BD77-C79179DB33C2}" dt="2023-05-03T07:02:05.720" v="20757" actId="108"/>
          <ac:spMkLst>
            <pc:docMk/>
            <pc:sldMk cId="2915473768" sldId="2970"/>
            <ac:spMk id="16" creationId="{6C2BB713-9637-4B9B-938F-E9768876782A}"/>
          </ac:spMkLst>
        </pc:spChg>
        <pc:spChg chg="add del mod">
          <ac:chgData name="Aurelien Domont" userId="6da7715ce44349b3" providerId="LiveId" clId="{A73B58FF-7F47-4E43-BD77-C79179DB33C2}" dt="2023-05-03T07:14:27.380" v="20901" actId="478"/>
          <ac:spMkLst>
            <pc:docMk/>
            <pc:sldMk cId="2915473768" sldId="2970"/>
            <ac:spMk id="21" creationId="{A28FFBEE-C8BA-C906-1512-B2559063BD0A}"/>
          </ac:spMkLst>
        </pc:spChg>
        <pc:spChg chg="add mod">
          <ac:chgData name="Aurelien Domont" userId="6da7715ce44349b3" providerId="LiveId" clId="{A73B58FF-7F47-4E43-BD77-C79179DB33C2}" dt="2023-05-03T07:14:55.623" v="20924" actId="1035"/>
          <ac:spMkLst>
            <pc:docMk/>
            <pc:sldMk cId="2915473768" sldId="2970"/>
            <ac:spMk id="22" creationId="{39171C2A-00BE-86AE-26C2-CCE05834DFFD}"/>
          </ac:spMkLst>
        </pc:spChg>
        <pc:spChg chg="add mod">
          <ac:chgData name="Aurelien Domont" userId="6da7715ce44349b3" providerId="LiveId" clId="{A73B58FF-7F47-4E43-BD77-C79179DB33C2}" dt="2023-05-03T07:14:58.479" v="20925" actId="571"/>
          <ac:spMkLst>
            <pc:docMk/>
            <pc:sldMk cId="2915473768" sldId="2970"/>
            <ac:spMk id="23" creationId="{AE7EDD91-8312-3557-CE2E-C23A055F7DB1}"/>
          </ac:spMkLst>
        </pc:spChg>
        <pc:spChg chg="add mod">
          <ac:chgData name="Aurelien Domont" userId="6da7715ce44349b3" providerId="LiveId" clId="{A73B58FF-7F47-4E43-BD77-C79179DB33C2}" dt="2023-05-03T07:15:02.640" v="20926" actId="571"/>
          <ac:spMkLst>
            <pc:docMk/>
            <pc:sldMk cId="2915473768" sldId="2970"/>
            <ac:spMk id="24" creationId="{75226D7D-79C1-3696-5F85-3D025AFB4678}"/>
          </ac:spMkLst>
        </pc:spChg>
        <pc:cxnChg chg="add del mod">
          <ac:chgData name="Aurelien Domont" userId="6da7715ce44349b3" providerId="LiveId" clId="{A73B58FF-7F47-4E43-BD77-C79179DB33C2}" dt="2023-05-03T07:06:55.062" v="20833" actId="478"/>
          <ac:cxnSpMkLst>
            <pc:docMk/>
            <pc:sldMk cId="2915473768" sldId="2970"/>
            <ac:cxnSpMk id="7" creationId="{59DAD597-8520-8546-79D3-E98E9938833E}"/>
          </ac:cxnSpMkLst>
        </pc:cxnChg>
        <pc:cxnChg chg="add del mod">
          <ac:chgData name="Aurelien Domont" userId="6da7715ce44349b3" providerId="LiveId" clId="{A73B58FF-7F47-4E43-BD77-C79179DB33C2}" dt="2023-05-03T07:06:55.993" v="20834" actId="478"/>
          <ac:cxnSpMkLst>
            <pc:docMk/>
            <pc:sldMk cId="2915473768" sldId="2970"/>
            <ac:cxnSpMk id="11" creationId="{5A296153-5413-28ED-BFF1-B2751D4F73DB}"/>
          </ac:cxnSpMkLst>
        </pc:cxnChg>
        <pc:cxnChg chg="add del mod">
          <ac:chgData name="Aurelien Domont" userId="6da7715ce44349b3" providerId="LiveId" clId="{A73B58FF-7F47-4E43-BD77-C79179DB33C2}" dt="2023-05-03T07:14:00.623" v="20897" actId="478"/>
          <ac:cxnSpMkLst>
            <pc:docMk/>
            <pc:sldMk cId="2915473768" sldId="2970"/>
            <ac:cxnSpMk id="15" creationId="{098DD6A4-DE8A-8827-B185-C04F7A7DC78D}"/>
          </ac:cxnSpMkLst>
        </pc:cxnChg>
        <pc:cxnChg chg="add del mod">
          <ac:chgData name="Aurelien Domont" userId="6da7715ce44349b3" providerId="LiveId" clId="{A73B58FF-7F47-4E43-BD77-C79179DB33C2}" dt="2023-05-03T07:14:00.623" v="20897" actId="478"/>
          <ac:cxnSpMkLst>
            <pc:docMk/>
            <pc:sldMk cId="2915473768" sldId="2970"/>
            <ac:cxnSpMk id="17" creationId="{8D6F1088-7B6E-BEB5-3707-F9B555B8D721}"/>
          </ac:cxnSpMkLst>
        </pc:cxnChg>
        <pc:cxnChg chg="add del mod">
          <ac:chgData name="Aurelien Domont" userId="6da7715ce44349b3" providerId="LiveId" clId="{A73B58FF-7F47-4E43-BD77-C79179DB33C2}" dt="2023-05-03T07:14:00.623" v="20897" actId="478"/>
          <ac:cxnSpMkLst>
            <pc:docMk/>
            <pc:sldMk cId="2915473768" sldId="2970"/>
            <ac:cxnSpMk id="18" creationId="{6D7C2C1C-0832-7AC3-231C-14BCCCD3F588}"/>
          </ac:cxnSpMkLst>
        </pc:cxnChg>
        <pc:cxnChg chg="add del mod">
          <ac:chgData name="Aurelien Domont" userId="6da7715ce44349b3" providerId="LiveId" clId="{A73B58FF-7F47-4E43-BD77-C79179DB33C2}" dt="2023-05-03T07:14:02.366" v="20898" actId="478"/>
          <ac:cxnSpMkLst>
            <pc:docMk/>
            <pc:sldMk cId="2915473768" sldId="2970"/>
            <ac:cxnSpMk id="20" creationId="{E38BCDE8-D3AF-3034-080C-ED5735494976}"/>
          </ac:cxnSpMkLst>
        </pc:cxnChg>
      </pc:sldChg>
      <pc:sldChg chg="add del">
        <pc:chgData name="Aurelien Domont" userId="6da7715ce44349b3" providerId="LiveId" clId="{A73B58FF-7F47-4E43-BD77-C79179DB33C2}" dt="2023-05-03T07:38:07.733" v="21368" actId="47"/>
        <pc:sldMkLst>
          <pc:docMk/>
          <pc:sldMk cId="2310709705" sldId="2971"/>
        </pc:sldMkLst>
      </pc:sldChg>
      <pc:sldChg chg="modSp add mod">
        <pc:chgData name="Aurelien Domont" userId="6da7715ce44349b3" providerId="LiveId" clId="{A73B58FF-7F47-4E43-BD77-C79179DB33C2}" dt="2023-05-03T07:56:21.991" v="21570" actId="20577"/>
        <pc:sldMkLst>
          <pc:docMk/>
          <pc:sldMk cId="1621069981" sldId="2972"/>
        </pc:sldMkLst>
        <pc:spChg chg="mod">
          <ac:chgData name="Aurelien Domont" userId="6da7715ce44349b3" providerId="LiveId" clId="{A73B58FF-7F47-4E43-BD77-C79179DB33C2}" dt="2023-05-03T07:56:21.991" v="21570" actId="20577"/>
          <ac:spMkLst>
            <pc:docMk/>
            <pc:sldMk cId="1621069981" sldId="2972"/>
            <ac:spMk id="5" creationId="{1F04C78B-D8D5-DE5C-4A52-C386B45834CF}"/>
          </ac:spMkLst>
        </pc:spChg>
        <pc:spChg chg="mod">
          <ac:chgData name="Aurelien Domont" userId="6da7715ce44349b3" providerId="LiveId" clId="{A73B58FF-7F47-4E43-BD77-C79179DB33C2}" dt="2023-05-03T07:39:11.777" v="21419" actId="20577"/>
          <ac:spMkLst>
            <pc:docMk/>
            <pc:sldMk cId="1621069981" sldId="2972"/>
            <ac:spMk id="16" creationId="{6C2BB713-9637-4B9B-938F-E9768876782A}"/>
          </ac:spMkLst>
        </pc:spChg>
      </pc:sldChg>
      <pc:sldChg chg="modSp add mod">
        <pc:chgData name="Aurelien Domont" userId="6da7715ce44349b3" providerId="LiveId" clId="{A73B58FF-7F47-4E43-BD77-C79179DB33C2}" dt="2023-05-03T07:39:16.896" v="21423" actId="20577"/>
        <pc:sldMkLst>
          <pc:docMk/>
          <pc:sldMk cId="4068013583" sldId="2973"/>
        </pc:sldMkLst>
        <pc:spChg chg="mod">
          <ac:chgData name="Aurelien Domont" userId="6da7715ce44349b3" providerId="LiveId" clId="{A73B58FF-7F47-4E43-BD77-C79179DB33C2}" dt="2023-05-03T07:38:40.750" v="21415" actId="20577"/>
          <ac:spMkLst>
            <pc:docMk/>
            <pc:sldMk cId="4068013583" sldId="2973"/>
            <ac:spMk id="5" creationId="{1F04C78B-D8D5-DE5C-4A52-C386B45834CF}"/>
          </ac:spMkLst>
        </pc:spChg>
        <pc:spChg chg="mod">
          <ac:chgData name="Aurelien Domont" userId="6da7715ce44349b3" providerId="LiveId" clId="{A73B58FF-7F47-4E43-BD77-C79179DB33C2}" dt="2023-05-03T07:39:16.896" v="21423" actId="20577"/>
          <ac:spMkLst>
            <pc:docMk/>
            <pc:sldMk cId="4068013583" sldId="2973"/>
            <ac:spMk id="16" creationId="{6C2BB713-9637-4B9B-938F-E9768876782A}"/>
          </ac:spMkLst>
        </pc:spChg>
      </pc:sldChg>
      <pc:sldChg chg="modSp add mod">
        <pc:chgData name="Aurelien Domont" userId="6da7715ce44349b3" providerId="LiveId" clId="{A73B58FF-7F47-4E43-BD77-C79179DB33C2}" dt="2023-05-03T07:39:22.122" v="21427" actId="20577"/>
        <pc:sldMkLst>
          <pc:docMk/>
          <pc:sldMk cId="2551330673" sldId="2974"/>
        </pc:sldMkLst>
        <pc:spChg chg="mod">
          <ac:chgData name="Aurelien Domont" userId="6da7715ce44349b3" providerId="LiveId" clId="{A73B58FF-7F47-4E43-BD77-C79179DB33C2}" dt="2023-05-03T07:33:54.109" v="21335" actId="20577"/>
          <ac:spMkLst>
            <pc:docMk/>
            <pc:sldMk cId="2551330673" sldId="2974"/>
            <ac:spMk id="5" creationId="{1F04C78B-D8D5-DE5C-4A52-C386B45834CF}"/>
          </ac:spMkLst>
        </pc:spChg>
        <pc:spChg chg="mod">
          <ac:chgData name="Aurelien Domont" userId="6da7715ce44349b3" providerId="LiveId" clId="{A73B58FF-7F47-4E43-BD77-C79179DB33C2}" dt="2023-05-03T07:39:22.122" v="21427" actId="20577"/>
          <ac:spMkLst>
            <pc:docMk/>
            <pc:sldMk cId="2551330673" sldId="2974"/>
            <ac:spMk id="16" creationId="{6C2BB713-9637-4B9B-938F-E9768876782A}"/>
          </ac:spMkLst>
        </pc:spChg>
      </pc:sldChg>
      <pc:sldChg chg="modSp add del mod">
        <pc:chgData name="Aurelien Domont" userId="6da7715ce44349b3" providerId="LiveId" clId="{A73B58FF-7F47-4E43-BD77-C79179DB33C2}" dt="2023-05-03T07:37:38.530" v="21341" actId="47"/>
        <pc:sldMkLst>
          <pc:docMk/>
          <pc:sldMk cId="414677205" sldId="2975"/>
        </pc:sldMkLst>
        <pc:spChg chg="mod">
          <ac:chgData name="Aurelien Domont" userId="6da7715ce44349b3" providerId="LiveId" clId="{A73B58FF-7F47-4E43-BD77-C79179DB33C2}" dt="2023-05-03T07:34:44.192" v="21340"/>
          <ac:spMkLst>
            <pc:docMk/>
            <pc:sldMk cId="414677205" sldId="2975"/>
            <ac:spMk id="16" creationId="{6C2BB713-9637-4B9B-938F-E9768876782A}"/>
          </ac:spMkLst>
        </pc:spChg>
      </pc:sldChg>
      <pc:sldChg chg="add del">
        <pc:chgData name="Aurelien Domont" userId="6da7715ce44349b3" providerId="LiveId" clId="{A73B58FF-7F47-4E43-BD77-C79179DB33C2}" dt="2023-05-05T05:15:48.500" v="21642" actId="47"/>
        <pc:sldMkLst>
          <pc:docMk/>
          <pc:sldMk cId="1358632900" sldId="2975"/>
        </pc:sldMkLst>
      </pc:sldChg>
      <pc:sldChg chg="addSp delSp modSp add mod">
        <pc:chgData name="Aurelien Domont" userId="6da7715ce44349b3" providerId="LiveId" clId="{A73B58FF-7F47-4E43-BD77-C79179DB33C2}" dt="2023-05-11T06:39:25.263" v="22043" actId="20577"/>
        <pc:sldMkLst>
          <pc:docMk/>
          <pc:sldMk cId="1609611818" sldId="2975"/>
        </pc:sldMkLst>
        <pc:spChg chg="mod">
          <ac:chgData name="Aurelien Domont" userId="6da7715ce44349b3" providerId="LiveId" clId="{A73B58FF-7F47-4E43-BD77-C79179DB33C2}" dt="2023-05-11T06:39:25.263" v="22043" actId="20577"/>
          <ac:spMkLst>
            <pc:docMk/>
            <pc:sldMk cId="1609611818" sldId="2975"/>
            <ac:spMk id="2" creationId="{DF5D6783-BBD4-0976-290F-42854F52EAED}"/>
          </ac:spMkLst>
        </pc:spChg>
        <pc:spChg chg="del">
          <ac:chgData name="Aurelien Domont" userId="6da7715ce44349b3" providerId="LiveId" clId="{A73B58FF-7F47-4E43-BD77-C79179DB33C2}" dt="2023-05-11T06:36:27.373" v="21879" actId="478"/>
          <ac:spMkLst>
            <pc:docMk/>
            <pc:sldMk cId="1609611818" sldId="2975"/>
            <ac:spMk id="6" creationId="{2A6C12BB-6514-6416-22E3-4B062188AA6C}"/>
          </ac:spMkLst>
        </pc:spChg>
        <pc:spChg chg="mod">
          <ac:chgData name="Aurelien Domont" userId="6da7715ce44349b3" providerId="LiveId" clId="{A73B58FF-7F47-4E43-BD77-C79179DB33C2}" dt="2023-05-11T06:35:06.894" v="21677" actId="20577"/>
          <ac:spMkLst>
            <pc:docMk/>
            <pc:sldMk cId="1609611818" sldId="2975"/>
            <ac:spMk id="16" creationId="{6C2BB713-9637-4B9B-938F-E9768876782A}"/>
          </ac:spMkLst>
        </pc:spChg>
        <pc:picChg chg="add del mod">
          <ac:chgData name="Aurelien Domont" userId="6da7715ce44349b3" providerId="LiveId" clId="{A73B58FF-7F47-4E43-BD77-C79179DB33C2}" dt="2023-05-11T06:38:31.664" v="21920" actId="478"/>
          <ac:picMkLst>
            <pc:docMk/>
            <pc:sldMk cId="1609611818" sldId="2975"/>
            <ac:picMk id="5" creationId="{9BB497BE-EEAD-CA6F-B70A-94111D6A87A7}"/>
          </ac:picMkLst>
        </pc:picChg>
        <pc:picChg chg="del">
          <ac:chgData name="Aurelien Domont" userId="6da7715ce44349b3" providerId="LiveId" clId="{A73B58FF-7F47-4E43-BD77-C79179DB33C2}" dt="2023-05-11T06:36:25.956" v="21878" actId="478"/>
          <ac:picMkLst>
            <pc:docMk/>
            <pc:sldMk cId="1609611818" sldId="2975"/>
            <ac:picMk id="5" creationId="{D5BF9E0F-3C03-1A5D-5E9B-E0DB63D2F73A}"/>
          </ac:picMkLst>
        </pc:picChg>
        <pc:picChg chg="add mod">
          <ac:chgData name="Aurelien Domont" userId="6da7715ce44349b3" providerId="LiveId" clId="{A73B58FF-7F47-4E43-BD77-C79179DB33C2}" dt="2023-05-11T06:38:39.674" v="21925" actId="14861"/>
          <ac:picMkLst>
            <pc:docMk/>
            <pc:sldMk cId="1609611818" sldId="2975"/>
            <ac:picMk id="7" creationId="{994748B3-DE8C-B855-F6BC-FF79C79F7A60}"/>
          </ac:picMkLst>
        </pc:picChg>
      </pc:sldChg>
      <pc:sldMasterChg chg="del delSldLayout">
        <pc:chgData name="Aurelien Domont" userId="6da7715ce44349b3" providerId="LiveId" clId="{A73B58FF-7F47-4E43-BD77-C79179DB33C2}" dt="2023-04-27T01:53:27.816" v="919" actId="47"/>
        <pc:sldMasterMkLst>
          <pc:docMk/>
          <pc:sldMasterMk cId="2939204299" sldId="2147484073"/>
        </pc:sldMasterMkLst>
        <pc:sldLayoutChg chg="del">
          <pc:chgData name="Aurelien Domont" userId="6da7715ce44349b3" providerId="LiveId" clId="{A73B58FF-7F47-4E43-BD77-C79179DB33C2}" dt="2023-04-27T01:53:27.816" v="919" actId="47"/>
          <pc:sldLayoutMkLst>
            <pc:docMk/>
            <pc:sldMasterMk cId="2939204299" sldId="2147484073"/>
            <pc:sldLayoutMk cId="2339291489" sldId="2147484074"/>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576358696" sldId="2147484075"/>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3988959240" sldId="2147484076"/>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2683589324" sldId="2147484077"/>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3347330371" sldId="2147484078"/>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682893901" sldId="2147484079"/>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1868536111" sldId="2147484080"/>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430121528" sldId="2147484081"/>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3531997609" sldId="2147484082"/>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813944647" sldId="2147484083"/>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977288323" sldId="2147484084"/>
          </pc:sldLayoutMkLst>
        </pc:sldLayoutChg>
        <pc:sldLayoutChg chg="del">
          <pc:chgData name="Aurelien Domont" userId="6da7715ce44349b3" providerId="LiveId" clId="{A73B58FF-7F47-4E43-BD77-C79179DB33C2}" dt="2023-04-27T01:53:27.816" v="919" actId="47"/>
          <pc:sldLayoutMkLst>
            <pc:docMk/>
            <pc:sldMasterMk cId="2939204299" sldId="2147484073"/>
            <pc:sldLayoutMk cId="1737174097" sldId="2147484085"/>
          </pc:sldLayoutMkLst>
        </pc:sldLayoutChg>
      </pc:sldMasterChg>
    </pc:docChg>
  </pc:docChgLst>
  <pc:docChgLst>
    <pc:chgData name="Aurelien Domont" userId="6da7715ce44349b3" providerId="LiveId" clId="{265DD8CF-CBC9-48CF-B1AA-4E5F5FE7B8CC}"/>
    <pc:docChg chg="custSel modSld">
      <pc:chgData name="Aurelien Domont" userId="6da7715ce44349b3" providerId="LiveId" clId="{265DD8CF-CBC9-48CF-B1AA-4E5F5FE7B8CC}" dt="2023-02-13T02:42:57.748" v="19" actId="790"/>
      <pc:docMkLst>
        <pc:docMk/>
      </pc:docMkLst>
      <pc:sldChg chg="addSp delSp modSp mod">
        <pc:chgData name="Aurelien Domont" userId="6da7715ce44349b3" providerId="LiveId" clId="{265DD8CF-CBC9-48CF-B1AA-4E5F5FE7B8CC}" dt="2023-02-13T02:40:52.068" v="7" actId="478"/>
        <pc:sldMkLst>
          <pc:docMk/>
          <pc:sldMk cId="2071212216" sldId="2404"/>
        </pc:sldMkLst>
        <pc:spChg chg="add del mod">
          <ac:chgData name="Aurelien Domont" userId="6da7715ce44349b3" providerId="LiveId" clId="{265DD8CF-CBC9-48CF-B1AA-4E5F5FE7B8CC}" dt="2023-02-13T02:40:52.068" v="7" actId="478"/>
          <ac:spMkLst>
            <pc:docMk/>
            <pc:sldMk cId="2071212216" sldId="2404"/>
            <ac:spMk id="2" creationId="{B1518EBA-DF50-945F-E67D-013A3C7F9497}"/>
          </ac:spMkLst>
        </pc:spChg>
      </pc:sldChg>
      <pc:sldChg chg="modSp mod">
        <pc:chgData name="Aurelien Domont" userId="6da7715ce44349b3" providerId="LiveId" clId="{265DD8CF-CBC9-48CF-B1AA-4E5F5FE7B8CC}" dt="2023-02-13T02:41:18.200" v="8" actId="790"/>
        <pc:sldMkLst>
          <pc:docMk/>
          <pc:sldMk cId="3710951792" sldId="2534"/>
        </pc:sldMkLst>
        <pc:spChg chg="mod">
          <ac:chgData name="Aurelien Domont" userId="6da7715ce44349b3" providerId="LiveId" clId="{265DD8CF-CBC9-48CF-B1AA-4E5F5FE7B8CC}" dt="2023-02-13T02:41:18.200" v="8" actId="790"/>
          <ac:spMkLst>
            <pc:docMk/>
            <pc:sldMk cId="3710951792" sldId="2534"/>
            <ac:spMk id="9" creationId="{264AD83F-2678-C45A-8A97-0D84D5BCC0DF}"/>
          </ac:spMkLst>
        </pc:spChg>
      </pc:sldChg>
      <pc:sldChg chg="modSp mod">
        <pc:chgData name="Aurelien Domont" userId="6da7715ce44349b3" providerId="LiveId" clId="{265DD8CF-CBC9-48CF-B1AA-4E5F5FE7B8CC}" dt="2023-02-13T02:41:40.845" v="10" actId="2"/>
        <pc:sldMkLst>
          <pc:docMk/>
          <pc:sldMk cId="3015757233" sldId="2552"/>
        </pc:sldMkLst>
        <pc:spChg chg="mod">
          <ac:chgData name="Aurelien Domont" userId="6da7715ce44349b3" providerId="LiveId" clId="{265DD8CF-CBC9-48CF-B1AA-4E5F5FE7B8CC}" dt="2023-02-13T02:41:40.845" v="10" actId="2"/>
          <ac:spMkLst>
            <pc:docMk/>
            <pc:sldMk cId="3015757233" sldId="2552"/>
            <ac:spMk id="23" creationId="{65424981-8A44-56D5-7A28-1026C49EB10F}"/>
          </ac:spMkLst>
        </pc:spChg>
      </pc:sldChg>
      <pc:sldChg chg="modSp mod">
        <pc:chgData name="Aurelien Domont" userId="6da7715ce44349b3" providerId="LiveId" clId="{265DD8CF-CBC9-48CF-B1AA-4E5F5FE7B8CC}" dt="2023-02-13T02:41:48.230" v="12" actId="2"/>
        <pc:sldMkLst>
          <pc:docMk/>
          <pc:sldMk cId="2531193052" sldId="2586"/>
        </pc:sldMkLst>
        <pc:spChg chg="mod">
          <ac:chgData name="Aurelien Domont" userId="6da7715ce44349b3" providerId="LiveId" clId="{265DD8CF-CBC9-48CF-B1AA-4E5F5FE7B8CC}" dt="2023-02-13T02:41:48.230" v="12" actId="2"/>
          <ac:spMkLst>
            <pc:docMk/>
            <pc:sldMk cId="2531193052" sldId="2586"/>
            <ac:spMk id="5" creationId="{43E6F226-9105-109F-905F-1BAB4D3E5A6E}"/>
          </ac:spMkLst>
        </pc:spChg>
      </pc:sldChg>
      <pc:sldChg chg="modSp mod">
        <pc:chgData name="Aurelien Domont" userId="6da7715ce44349b3" providerId="LiveId" clId="{265DD8CF-CBC9-48CF-B1AA-4E5F5FE7B8CC}" dt="2023-02-13T02:41:55.436" v="13" actId="790"/>
        <pc:sldMkLst>
          <pc:docMk/>
          <pc:sldMk cId="1870678215" sldId="2589"/>
        </pc:sldMkLst>
        <pc:spChg chg="mod">
          <ac:chgData name="Aurelien Domont" userId="6da7715ce44349b3" providerId="LiveId" clId="{265DD8CF-CBC9-48CF-B1AA-4E5F5FE7B8CC}" dt="2023-02-13T02:41:55.436" v="13" actId="790"/>
          <ac:spMkLst>
            <pc:docMk/>
            <pc:sldMk cId="1870678215" sldId="2589"/>
            <ac:spMk id="16" creationId="{6C2BB713-9637-4B9B-938F-E9768876782A}"/>
          </ac:spMkLst>
        </pc:spChg>
      </pc:sldChg>
      <pc:sldChg chg="modSp mod">
        <pc:chgData name="Aurelien Domont" userId="6da7715ce44349b3" providerId="LiveId" clId="{265DD8CF-CBC9-48CF-B1AA-4E5F5FE7B8CC}" dt="2023-02-13T02:42:04.462" v="14" actId="313"/>
        <pc:sldMkLst>
          <pc:docMk/>
          <pc:sldMk cId="3987364234" sldId="2590"/>
        </pc:sldMkLst>
        <pc:spChg chg="mod">
          <ac:chgData name="Aurelien Domont" userId="6da7715ce44349b3" providerId="LiveId" clId="{265DD8CF-CBC9-48CF-B1AA-4E5F5FE7B8CC}" dt="2023-02-13T02:42:04.462" v="14" actId="313"/>
          <ac:spMkLst>
            <pc:docMk/>
            <pc:sldMk cId="3987364234" sldId="2590"/>
            <ac:spMk id="31" creationId="{54B27846-4CC2-CAB0-9435-56E1928738B0}"/>
          </ac:spMkLst>
        </pc:spChg>
      </pc:sldChg>
      <pc:sldChg chg="modSp mod">
        <pc:chgData name="Aurelien Domont" userId="6da7715ce44349b3" providerId="LiveId" clId="{265DD8CF-CBC9-48CF-B1AA-4E5F5FE7B8CC}" dt="2023-02-13T02:42:11.334" v="15" actId="313"/>
        <pc:sldMkLst>
          <pc:docMk/>
          <pc:sldMk cId="1134372063" sldId="2595"/>
        </pc:sldMkLst>
        <pc:spChg chg="mod">
          <ac:chgData name="Aurelien Domont" userId="6da7715ce44349b3" providerId="LiveId" clId="{265DD8CF-CBC9-48CF-B1AA-4E5F5FE7B8CC}" dt="2023-02-13T02:42:11.334" v="15" actId="313"/>
          <ac:spMkLst>
            <pc:docMk/>
            <pc:sldMk cId="1134372063" sldId="2595"/>
            <ac:spMk id="54" creationId="{AD8DB4BF-55C7-908F-1A25-A98F32D01489}"/>
          </ac:spMkLst>
        </pc:spChg>
      </pc:sldChg>
      <pc:sldChg chg="modSp mod">
        <pc:chgData name="Aurelien Domont" userId="6da7715ce44349b3" providerId="LiveId" clId="{265DD8CF-CBC9-48CF-B1AA-4E5F5FE7B8CC}" dt="2023-02-13T02:42:45.479" v="18" actId="790"/>
        <pc:sldMkLst>
          <pc:docMk/>
          <pc:sldMk cId="557752984" sldId="2629"/>
        </pc:sldMkLst>
        <pc:spChg chg="mod">
          <ac:chgData name="Aurelien Domont" userId="6da7715ce44349b3" providerId="LiveId" clId="{265DD8CF-CBC9-48CF-B1AA-4E5F5FE7B8CC}" dt="2023-02-13T02:42:45.479" v="18" actId="790"/>
          <ac:spMkLst>
            <pc:docMk/>
            <pc:sldMk cId="557752984" sldId="2629"/>
            <ac:spMk id="4" creationId="{471FDD12-2524-D2C4-61FC-BBD6D7EE5522}"/>
          </ac:spMkLst>
        </pc:spChg>
      </pc:sldChg>
      <pc:sldChg chg="modSp mod">
        <pc:chgData name="Aurelien Domont" userId="6da7715ce44349b3" providerId="LiveId" clId="{265DD8CF-CBC9-48CF-B1AA-4E5F5FE7B8CC}" dt="2023-02-13T02:41:31.657" v="9" actId="313"/>
        <pc:sldMkLst>
          <pc:docMk/>
          <pc:sldMk cId="2834671872" sldId="2699"/>
        </pc:sldMkLst>
        <pc:spChg chg="mod">
          <ac:chgData name="Aurelien Domont" userId="6da7715ce44349b3" providerId="LiveId" clId="{265DD8CF-CBC9-48CF-B1AA-4E5F5FE7B8CC}" dt="2023-02-13T02:41:31.657" v="9" actId="313"/>
          <ac:spMkLst>
            <pc:docMk/>
            <pc:sldMk cId="2834671872" sldId="2699"/>
            <ac:spMk id="6" creationId="{925DDD0A-01CE-7FB4-14EA-5618B9C4E995}"/>
          </ac:spMkLst>
        </pc:spChg>
      </pc:sldChg>
      <pc:sldChg chg="modSp mod">
        <pc:chgData name="Aurelien Domont" userId="6da7715ce44349b3" providerId="LiveId" clId="{265DD8CF-CBC9-48CF-B1AA-4E5F5FE7B8CC}" dt="2023-02-13T02:41:45.184" v="11" actId="2"/>
        <pc:sldMkLst>
          <pc:docMk/>
          <pc:sldMk cId="2628821654" sldId="2736"/>
        </pc:sldMkLst>
        <pc:spChg chg="mod">
          <ac:chgData name="Aurelien Domont" userId="6da7715ce44349b3" providerId="LiveId" clId="{265DD8CF-CBC9-48CF-B1AA-4E5F5FE7B8CC}" dt="2023-02-13T02:41:45.184" v="11" actId="2"/>
          <ac:spMkLst>
            <pc:docMk/>
            <pc:sldMk cId="2628821654" sldId="2736"/>
            <ac:spMk id="16" creationId="{6C2BB713-9637-4B9B-938F-E9768876782A}"/>
          </ac:spMkLst>
        </pc:spChg>
      </pc:sldChg>
      <pc:sldChg chg="modSp mod">
        <pc:chgData name="Aurelien Domont" userId="6da7715ce44349b3" providerId="LiveId" clId="{265DD8CF-CBC9-48CF-B1AA-4E5F5FE7B8CC}" dt="2023-02-13T02:42:19.502" v="16" actId="313"/>
        <pc:sldMkLst>
          <pc:docMk/>
          <pc:sldMk cId="3901388038" sldId="2742"/>
        </pc:sldMkLst>
        <pc:spChg chg="mod">
          <ac:chgData name="Aurelien Domont" userId="6da7715ce44349b3" providerId="LiveId" clId="{265DD8CF-CBC9-48CF-B1AA-4E5F5FE7B8CC}" dt="2023-02-13T02:42:19.502" v="16" actId="313"/>
          <ac:spMkLst>
            <pc:docMk/>
            <pc:sldMk cId="3901388038" sldId="2742"/>
            <ac:spMk id="4" creationId="{4E82E8B9-5089-9771-942B-0F797F4A3FA2}"/>
          </ac:spMkLst>
        </pc:spChg>
      </pc:sldChg>
      <pc:sldChg chg="modSp mod">
        <pc:chgData name="Aurelien Domont" userId="6da7715ce44349b3" providerId="LiveId" clId="{265DD8CF-CBC9-48CF-B1AA-4E5F5FE7B8CC}" dt="2023-02-13T02:42:23.002" v="17" actId="2"/>
        <pc:sldMkLst>
          <pc:docMk/>
          <pc:sldMk cId="1553889362" sldId="2746"/>
        </pc:sldMkLst>
        <pc:spChg chg="mod">
          <ac:chgData name="Aurelien Domont" userId="6da7715ce44349b3" providerId="LiveId" clId="{265DD8CF-CBC9-48CF-B1AA-4E5F5FE7B8CC}" dt="2023-02-13T02:42:23.002" v="17" actId="2"/>
          <ac:spMkLst>
            <pc:docMk/>
            <pc:sldMk cId="1553889362" sldId="2746"/>
            <ac:spMk id="5" creationId="{DC638C48-5F22-B95E-1931-D4A19D0E8A67}"/>
          </ac:spMkLst>
        </pc:spChg>
      </pc:sldChg>
      <pc:sldChg chg="modSp mod">
        <pc:chgData name="Aurelien Domont" userId="6da7715ce44349b3" providerId="LiveId" clId="{265DD8CF-CBC9-48CF-B1AA-4E5F5FE7B8CC}" dt="2023-02-13T02:42:57.748" v="19" actId="790"/>
        <pc:sldMkLst>
          <pc:docMk/>
          <pc:sldMk cId="2106791307" sldId="2785"/>
        </pc:sldMkLst>
        <pc:spChg chg="mod">
          <ac:chgData name="Aurelien Domont" userId="6da7715ce44349b3" providerId="LiveId" clId="{265DD8CF-CBC9-48CF-B1AA-4E5F5FE7B8CC}" dt="2023-02-13T02:42:57.748" v="19" actId="790"/>
          <ac:spMkLst>
            <pc:docMk/>
            <pc:sldMk cId="2106791307" sldId="2785"/>
            <ac:spMk id="4" creationId="{471FDD12-2524-D2C4-61FC-BBD6D7EE5522}"/>
          </ac:spMkLst>
        </pc:spChg>
      </pc:sldChg>
    </pc:docChg>
  </pc:docChgLst>
  <pc:docChgLst>
    <pc:chgData name="Aurelien Domont" userId="6da7715ce44349b3" providerId="LiveId" clId="{1F031B4F-7A08-47B6-9BBE-3BE595172CA2}"/>
    <pc:docChg chg="undo custSel addSld delSld modSld sldOrd">
      <pc:chgData name="Aurelien Domont" userId="6da7715ce44349b3" providerId="LiveId" clId="{1F031B4F-7A08-47B6-9BBE-3BE595172CA2}" dt="2023-02-16T02:23:01.068" v="3127" actId="113"/>
      <pc:docMkLst>
        <pc:docMk/>
      </pc:docMkLst>
      <pc:sldChg chg="add">
        <pc:chgData name="Aurelien Domont" userId="6da7715ce44349b3" providerId="LiveId" clId="{1F031B4F-7A08-47B6-9BBE-3BE595172CA2}" dt="2023-02-16T00:16:52.373" v="1764"/>
        <pc:sldMkLst>
          <pc:docMk/>
          <pc:sldMk cId="2853806433" sldId="1600"/>
        </pc:sldMkLst>
      </pc:sldChg>
      <pc:sldChg chg="modSp mod">
        <pc:chgData name="Aurelien Domont" userId="6da7715ce44349b3" providerId="LiveId" clId="{1F031B4F-7A08-47B6-9BBE-3BE595172CA2}" dt="2023-02-14T07:12:39.234" v="565" actId="20577"/>
        <pc:sldMkLst>
          <pc:docMk/>
          <pc:sldMk cId="1253290912" sldId="1747"/>
        </pc:sldMkLst>
        <pc:spChg chg="mod">
          <ac:chgData name="Aurelien Domont" userId="6da7715ce44349b3" providerId="LiveId" clId="{1F031B4F-7A08-47B6-9BBE-3BE595172CA2}" dt="2023-02-14T07:12:39.234" v="565" actId="20577"/>
          <ac:spMkLst>
            <pc:docMk/>
            <pc:sldMk cId="1253290912" sldId="1747"/>
            <ac:spMk id="6" creationId="{A1742A61-D9E3-7593-F8BC-49557DAD0C5C}"/>
          </ac:spMkLst>
        </pc:spChg>
      </pc:sldChg>
      <pc:sldChg chg="addSp delSp modSp mod">
        <pc:chgData name="Aurelien Domont" userId="6da7715ce44349b3" providerId="LiveId" clId="{1F031B4F-7A08-47B6-9BBE-3BE595172CA2}" dt="2023-02-15T03:30:07.603" v="856" actId="478"/>
        <pc:sldMkLst>
          <pc:docMk/>
          <pc:sldMk cId="3855801452" sldId="1787"/>
        </pc:sldMkLst>
        <pc:spChg chg="add del mod">
          <ac:chgData name="Aurelien Domont" userId="6da7715ce44349b3" providerId="LiveId" clId="{1F031B4F-7A08-47B6-9BBE-3BE595172CA2}" dt="2023-02-15T03:30:07.603" v="856" actId="478"/>
          <ac:spMkLst>
            <pc:docMk/>
            <pc:sldMk cId="3855801452" sldId="1787"/>
            <ac:spMk id="2" creationId="{1A5B2B8F-ECBD-BCCB-D7C5-30A6F3F6FCBC}"/>
          </ac:spMkLst>
        </pc:spChg>
      </pc:sldChg>
      <pc:sldChg chg="modSp mod">
        <pc:chgData name="Aurelien Domont" userId="6da7715ce44349b3" providerId="LiveId" clId="{1F031B4F-7A08-47B6-9BBE-3BE595172CA2}" dt="2023-02-14T05:30:47.004" v="372" actId="20577"/>
        <pc:sldMkLst>
          <pc:docMk/>
          <pc:sldMk cId="471658671" sldId="1930"/>
        </pc:sldMkLst>
        <pc:spChg chg="mod">
          <ac:chgData name="Aurelien Domont" userId="6da7715ce44349b3" providerId="LiveId" clId="{1F031B4F-7A08-47B6-9BBE-3BE595172CA2}" dt="2023-02-14T05:30:47.004" v="372" actId="20577"/>
          <ac:spMkLst>
            <pc:docMk/>
            <pc:sldMk cId="471658671" sldId="1930"/>
            <ac:spMk id="16" creationId="{6C2BB713-9637-4B9B-938F-E9768876782A}"/>
          </ac:spMkLst>
        </pc:spChg>
      </pc:sldChg>
      <pc:sldChg chg="addSp modSp">
        <pc:chgData name="Aurelien Domont" userId="6da7715ce44349b3" providerId="LiveId" clId="{1F031B4F-7A08-47B6-9BBE-3BE595172CA2}" dt="2023-02-15T23:58:52.315" v="1535"/>
        <pc:sldMkLst>
          <pc:docMk/>
          <pc:sldMk cId="1324642353" sldId="2152"/>
        </pc:sldMkLst>
        <pc:spChg chg="add mod">
          <ac:chgData name="Aurelien Domont" userId="6da7715ce44349b3" providerId="LiveId" clId="{1F031B4F-7A08-47B6-9BBE-3BE595172CA2}" dt="2023-02-15T23:58:52.315" v="1535"/>
          <ac:spMkLst>
            <pc:docMk/>
            <pc:sldMk cId="1324642353" sldId="2152"/>
            <ac:spMk id="2" creationId="{0898C608-E992-39DA-2BE9-ABDC62E273E4}"/>
          </ac:spMkLst>
        </pc:spChg>
      </pc:sldChg>
      <pc:sldChg chg="addSp modSp">
        <pc:chgData name="Aurelien Domont" userId="6da7715ce44349b3" providerId="LiveId" clId="{1F031B4F-7A08-47B6-9BBE-3BE595172CA2}" dt="2023-02-15T23:58:54.113" v="1536"/>
        <pc:sldMkLst>
          <pc:docMk/>
          <pc:sldMk cId="2226532108" sldId="2153"/>
        </pc:sldMkLst>
        <pc:spChg chg="add mod">
          <ac:chgData name="Aurelien Domont" userId="6da7715ce44349b3" providerId="LiveId" clId="{1F031B4F-7A08-47B6-9BBE-3BE595172CA2}" dt="2023-02-15T23:58:54.113" v="1536"/>
          <ac:spMkLst>
            <pc:docMk/>
            <pc:sldMk cId="2226532108" sldId="2153"/>
            <ac:spMk id="2" creationId="{A703C8B1-02FC-389E-319C-B55F884B15EB}"/>
          </ac:spMkLst>
        </pc:spChg>
      </pc:sldChg>
      <pc:sldChg chg="modSp add mod">
        <pc:chgData name="Aurelien Domont" userId="6da7715ce44349b3" providerId="LiveId" clId="{1F031B4F-7A08-47B6-9BBE-3BE595172CA2}" dt="2023-02-16T02:21:16.886" v="3099" actId="20577"/>
        <pc:sldMkLst>
          <pc:docMk/>
          <pc:sldMk cId="1203735008" sldId="2233"/>
        </pc:sldMkLst>
        <pc:spChg chg="mod">
          <ac:chgData name="Aurelien Domont" userId="6da7715ce44349b3" providerId="LiveId" clId="{1F031B4F-7A08-47B6-9BBE-3BE595172CA2}" dt="2023-02-16T02:21:16.886" v="3099" actId="20577"/>
          <ac:spMkLst>
            <pc:docMk/>
            <pc:sldMk cId="1203735008" sldId="2233"/>
            <ac:spMk id="16" creationId="{6C2BB713-9637-4B9B-938F-E9768876782A}"/>
          </ac:spMkLst>
        </pc:spChg>
        <pc:spChg chg="mod">
          <ac:chgData name="Aurelien Domont" userId="6da7715ce44349b3" providerId="LiveId" clId="{1F031B4F-7A08-47B6-9BBE-3BE595172CA2}" dt="2023-02-16T02:19:50.301" v="3061" actId="20577"/>
          <ac:spMkLst>
            <pc:docMk/>
            <pc:sldMk cId="1203735008" sldId="2233"/>
            <ac:spMk id="21" creationId="{66F0DAB8-53E8-17C9-4DD0-E8AF7C2E52E1}"/>
          </ac:spMkLst>
        </pc:spChg>
      </pc:sldChg>
      <pc:sldChg chg="addSp delSp modSp add mod">
        <pc:chgData name="Aurelien Domont" userId="6da7715ce44349b3" providerId="LiveId" clId="{1F031B4F-7A08-47B6-9BBE-3BE595172CA2}" dt="2023-02-16T02:22:45.003" v="3126" actId="1037"/>
        <pc:sldMkLst>
          <pc:docMk/>
          <pc:sldMk cId="2995647837" sldId="2340"/>
        </pc:sldMkLst>
        <pc:spChg chg="mod">
          <ac:chgData name="Aurelien Domont" userId="6da7715ce44349b3" providerId="LiveId" clId="{1F031B4F-7A08-47B6-9BBE-3BE595172CA2}" dt="2023-02-16T02:16:20.766" v="3035" actId="255"/>
          <ac:spMkLst>
            <pc:docMk/>
            <pc:sldMk cId="2995647837" sldId="2340"/>
            <ac:spMk id="3" creationId="{CE2529A3-BA97-486F-9E02-8DFAAA7D8D38}"/>
          </ac:spMkLst>
        </pc:spChg>
        <pc:spChg chg="add mod ord">
          <ac:chgData name="Aurelien Domont" userId="6da7715ce44349b3" providerId="LiveId" clId="{1F031B4F-7A08-47B6-9BBE-3BE595172CA2}" dt="2023-02-16T02:17:03.851" v="3044" actId="20577"/>
          <ac:spMkLst>
            <pc:docMk/>
            <pc:sldMk cId="2995647837" sldId="2340"/>
            <ac:spMk id="5" creationId="{3652B0D0-4619-CA01-7265-EF295462D0AB}"/>
          </ac:spMkLst>
        </pc:spChg>
        <pc:spChg chg="mod">
          <ac:chgData name="Aurelien Domont" userId="6da7715ce44349b3" providerId="LiveId" clId="{1F031B4F-7A08-47B6-9BBE-3BE595172CA2}" dt="2023-02-16T02:16:39.653" v="3043" actId="1036"/>
          <ac:spMkLst>
            <pc:docMk/>
            <pc:sldMk cId="2995647837" sldId="2340"/>
            <ac:spMk id="8" creationId="{4165C724-0F42-4853-AC91-842B9A95FB6C}"/>
          </ac:spMkLst>
        </pc:spChg>
        <pc:spChg chg="mod">
          <ac:chgData name="Aurelien Domont" userId="6da7715ce44349b3" providerId="LiveId" clId="{1F031B4F-7A08-47B6-9BBE-3BE595172CA2}" dt="2023-02-16T02:16:20.766" v="3035" actId="255"/>
          <ac:spMkLst>
            <pc:docMk/>
            <pc:sldMk cId="2995647837" sldId="2340"/>
            <ac:spMk id="16" creationId="{6C2BB713-9637-4B9B-938F-E9768876782A}"/>
          </ac:spMkLst>
        </pc:spChg>
        <pc:spChg chg="del mod">
          <ac:chgData name="Aurelien Domont" userId="6da7715ce44349b3" providerId="LiveId" clId="{1F031B4F-7A08-47B6-9BBE-3BE595172CA2}" dt="2023-02-16T02:16:01.898" v="3030" actId="478"/>
          <ac:spMkLst>
            <pc:docMk/>
            <pc:sldMk cId="2995647837" sldId="2340"/>
            <ac:spMk id="29" creationId="{8221B270-36B6-4108-B973-F2BFC4E4817D}"/>
          </ac:spMkLst>
        </pc:spChg>
        <pc:picChg chg="mod">
          <ac:chgData name="Aurelien Domont" userId="6da7715ce44349b3" providerId="LiveId" clId="{1F031B4F-7A08-47B6-9BBE-3BE595172CA2}" dt="2023-02-16T02:22:45.003" v="3126" actId="1037"/>
          <ac:picMkLst>
            <pc:docMk/>
            <pc:sldMk cId="2995647837" sldId="2340"/>
            <ac:picMk id="2" creationId="{226A1D50-9B4B-4CE7-A44A-3B681A2E6B95}"/>
          </ac:picMkLst>
        </pc:picChg>
        <pc:picChg chg="mod">
          <ac:chgData name="Aurelien Domont" userId="6da7715ce44349b3" providerId="LiveId" clId="{1F031B4F-7A08-47B6-9BBE-3BE595172CA2}" dt="2023-02-16T02:16:39.653" v="3043" actId="1036"/>
          <ac:picMkLst>
            <pc:docMk/>
            <pc:sldMk cId="2995647837" sldId="2340"/>
            <ac:picMk id="14" creationId="{5B754426-5C61-43CB-B563-7615286D2001}"/>
          </ac:picMkLst>
        </pc:picChg>
      </pc:sldChg>
      <pc:sldChg chg="delSp mod">
        <pc:chgData name="Aurelien Domont" userId="6da7715ce44349b3" providerId="LiveId" clId="{1F031B4F-7A08-47B6-9BBE-3BE595172CA2}" dt="2023-02-14T07:32:57.092" v="619" actId="478"/>
        <pc:sldMkLst>
          <pc:docMk/>
          <pc:sldMk cId="2873323927" sldId="2416"/>
        </pc:sldMkLst>
        <pc:spChg chg="del">
          <ac:chgData name="Aurelien Domont" userId="6da7715ce44349b3" providerId="LiveId" clId="{1F031B4F-7A08-47B6-9BBE-3BE595172CA2}" dt="2023-02-14T07:32:57.092" v="619" actId="478"/>
          <ac:spMkLst>
            <pc:docMk/>
            <pc:sldMk cId="2873323927" sldId="2416"/>
            <ac:spMk id="8" creationId="{A59D9EB3-E9B5-436C-B84C-64290C638E46}"/>
          </ac:spMkLst>
        </pc:spChg>
      </pc:sldChg>
      <pc:sldChg chg="delSp mod">
        <pc:chgData name="Aurelien Domont" userId="6da7715ce44349b3" providerId="LiveId" clId="{1F031B4F-7A08-47B6-9BBE-3BE595172CA2}" dt="2023-02-14T07:34:35.440" v="623" actId="478"/>
        <pc:sldMkLst>
          <pc:docMk/>
          <pc:sldMk cId="4013513185" sldId="2424"/>
        </pc:sldMkLst>
        <pc:spChg chg="del">
          <ac:chgData name="Aurelien Domont" userId="6da7715ce44349b3" providerId="LiveId" clId="{1F031B4F-7A08-47B6-9BBE-3BE595172CA2}" dt="2023-02-14T07:34:35.440" v="623" actId="478"/>
          <ac:spMkLst>
            <pc:docMk/>
            <pc:sldMk cId="4013513185" sldId="2424"/>
            <ac:spMk id="8" creationId="{A59D9EB3-E9B5-436C-B84C-64290C638E46}"/>
          </ac:spMkLst>
        </pc:spChg>
      </pc:sldChg>
      <pc:sldChg chg="delSp mod">
        <pc:chgData name="Aurelien Domont" userId="6da7715ce44349b3" providerId="LiveId" clId="{1F031B4F-7A08-47B6-9BBE-3BE595172CA2}" dt="2023-02-14T07:34:31.999" v="622" actId="478"/>
        <pc:sldMkLst>
          <pc:docMk/>
          <pc:sldMk cId="234968368" sldId="2425"/>
        </pc:sldMkLst>
        <pc:spChg chg="del">
          <ac:chgData name="Aurelien Domont" userId="6da7715ce44349b3" providerId="LiveId" clId="{1F031B4F-7A08-47B6-9BBE-3BE595172CA2}" dt="2023-02-14T07:34:31.999" v="622" actId="478"/>
          <ac:spMkLst>
            <pc:docMk/>
            <pc:sldMk cId="234968368" sldId="2425"/>
            <ac:spMk id="8" creationId="{A59D9EB3-E9B5-436C-B84C-64290C638E46}"/>
          </ac:spMkLst>
        </pc:spChg>
      </pc:sldChg>
      <pc:sldChg chg="delSp modSp mod">
        <pc:chgData name="Aurelien Domont" userId="6da7715ce44349b3" providerId="LiveId" clId="{1F031B4F-7A08-47B6-9BBE-3BE595172CA2}" dt="2023-02-14T07:34:37.959" v="624" actId="478"/>
        <pc:sldMkLst>
          <pc:docMk/>
          <pc:sldMk cId="811976027" sldId="2426"/>
        </pc:sldMkLst>
        <pc:spChg chg="del">
          <ac:chgData name="Aurelien Domont" userId="6da7715ce44349b3" providerId="LiveId" clId="{1F031B4F-7A08-47B6-9BBE-3BE595172CA2}" dt="2023-02-14T07:34:37.959" v="624" actId="478"/>
          <ac:spMkLst>
            <pc:docMk/>
            <pc:sldMk cId="811976027" sldId="2426"/>
            <ac:spMk id="8" creationId="{A59D9EB3-E9B5-436C-B84C-64290C638E46}"/>
          </ac:spMkLst>
        </pc:spChg>
        <pc:spChg chg="mod">
          <ac:chgData name="Aurelien Domont" userId="6da7715ce44349b3" providerId="LiveId" clId="{1F031B4F-7A08-47B6-9BBE-3BE595172CA2}" dt="2023-02-14T07:34:23.453" v="621" actId="20577"/>
          <ac:spMkLst>
            <pc:docMk/>
            <pc:sldMk cId="811976027" sldId="2426"/>
            <ac:spMk id="112" creationId="{7176793C-AA87-4217-BCE0-BCBC44DA53B0}"/>
          </ac:spMkLst>
        </pc:spChg>
      </pc:sldChg>
      <pc:sldChg chg="delSp mod">
        <pc:chgData name="Aurelien Domont" userId="6da7715ce44349b3" providerId="LiveId" clId="{1F031B4F-7A08-47B6-9BBE-3BE595172CA2}" dt="2023-02-14T07:34:48.896" v="625" actId="478"/>
        <pc:sldMkLst>
          <pc:docMk/>
          <pc:sldMk cId="658684134" sldId="2427"/>
        </pc:sldMkLst>
        <pc:spChg chg="del">
          <ac:chgData name="Aurelien Domont" userId="6da7715ce44349b3" providerId="LiveId" clId="{1F031B4F-7A08-47B6-9BBE-3BE595172CA2}" dt="2023-02-14T07:34:48.896" v="625" actId="478"/>
          <ac:spMkLst>
            <pc:docMk/>
            <pc:sldMk cId="658684134" sldId="2427"/>
            <ac:spMk id="8" creationId="{A59D9EB3-E9B5-436C-B84C-64290C638E46}"/>
          </ac:spMkLst>
        </pc:spChg>
      </pc:sldChg>
      <pc:sldChg chg="modSp mod">
        <pc:chgData name="Aurelien Domont" userId="6da7715ce44349b3" providerId="LiveId" clId="{1F031B4F-7A08-47B6-9BBE-3BE595172CA2}" dt="2023-02-14T05:45:19.256" v="411" actId="20577"/>
        <pc:sldMkLst>
          <pc:docMk/>
          <pc:sldMk cId="4024712621" sldId="2445"/>
        </pc:sldMkLst>
        <pc:spChg chg="mod">
          <ac:chgData name="Aurelien Domont" userId="6da7715ce44349b3" providerId="LiveId" clId="{1F031B4F-7A08-47B6-9BBE-3BE595172CA2}" dt="2023-02-14T05:45:19.256" v="411" actId="20577"/>
          <ac:spMkLst>
            <pc:docMk/>
            <pc:sldMk cId="4024712621" sldId="2445"/>
            <ac:spMk id="12" creationId="{E9269130-D11D-30F1-52A3-5B560039688A}"/>
          </ac:spMkLst>
        </pc:spChg>
        <pc:spChg chg="mod">
          <ac:chgData name="Aurelien Domont" userId="6da7715ce44349b3" providerId="LiveId" clId="{1F031B4F-7A08-47B6-9BBE-3BE595172CA2}" dt="2023-02-14T05:44:53.743" v="410" actId="20577"/>
          <ac:spMkLst>
            <pc:docMk/>
            <pc:sldMk cId="4024712621" sldId="2445"/>
            <ac:spMk id="18" creationId="{6CF691F5-8A64-58D2-F278-0CE266E4CE47}"/>
          </ac:spMkLst>
        </pc:spChg>
      </pc:sldChg>
      <pc:sldChg chg="addSp delSp modSp mod">
        <pc:chgData name="Aurelien Domont" userId="6da7715ce44349b3" providerId="LiveId" clId="{1F031B4F-7A08-47B6-9BBE-3BE595172CA2}" dt="2023-02-14T07:32:23.986" v="608"/>
        <pc:sldMkLst>
          <pc:docMk/>
          <pc:sldMk cId="1073031341" sldId="2449"/>
        </pc:sldMkLst>
        <pc:spChg chg="add mod">
          <ac:chgData name="Aurelien Domont" userId="6da7715ce44349b3" providerId="LiveId" clId="{1F031B4F-7A08-47B6-9BBE-3BE595172CA2}" dt="2023-02-14T07:32:23.986" v="608"/>
          <ac:spMkLst>
            <pc:docMk/>
            <pc:sldMk cId="1073031341" sldId="2449"/>
            <ac:spMk id="2" creationId="{87BC132D-29CC-93C7-B06D-327872C73E6E}"/>
          </ac:spMkLst>
        </pc:spChg>
        <pc:spChg chg="del">
          <ac:chgData name="Aurelien Domont" userId="6da7715ce44349b3" providerId="LiveId" clId="{1F031B4F-7A08-47B6-9BBE-3BE595172CA2}" dt="2023-02-14T07:32:23.768" v="607" actId="478"/>
          <ac:spMkLst>
            <pc:docMk/>
            <pc:sldMk cId="1073031341" sldId="2449"/>
            <ac:spMk id="8" creationId="{A59D9EB3-E9B5-436C-B84C-64290C638E46}"/>
          </ac:spMkLst>
        </pc:spChg>
      </pc:sldChg>
      <pc:sldChg chg="addSp modSp mod">
        <pc:chgData name="Aurelien Domont" userId="6da7715ce44349b3" providerId="LiveId" clId="{1F031B4F-7A08-47B6-9BBE-3BE595172CA2}" dt="2023-02-14T07:32:34.461" v="613" actId="1038"/>
        <pc:sldMkLst>
          <pc:docMk/>
          <pc:sldMk cId="1815912057" sldId="2450"/>
        </pc:sldMkLst>
        <pc:spChg chg="add mod">
          <ac:chgData name="Aurelien Domont" userId="6da7715ce44349b3" providerId="LiveId" clId="{1F031B4F-7A08-47B6-9BBE-3BE595172CA2}" dt="2023-02-14T07:32:34.461" v="613" actId="1038"/>
          <ac:spMkLst>
            <pc:docMk/>
            <pc:sldMk cId="1815912057" sldId="2450"/>
            <ac:spMk id="2" creationId="{CD02BBB6-729E-CEA6-DB3B-F74C25B19E99}"/>
          </ac:spMkLst>
        </pc:spChg>
      </pc:sldChg>
      <pc:sldChg chg="modSp mod">
        <pc:chgData name="Aurelien Domont" userId="6da7715ce44349b3" providerId="LiveId" clId="{1F031B4F-7A08-47B6-9BBE-3BE595172CA2}" dt="2023-02-13T03:06:29.543" v="288" actId="207"/>
        <pc:sldMkLst>
          <pc:docMk/>
          <pc:sldMk cId="2160862108" sldId="2487"/>
        </pc:sldMkLst>
        <pc:spChg chg="mod">
          <ac:chgData name="Aurelien Domont" userId="6da7715ce44349b3" providerId="LiveId" clId="{1F031B4F-7A08-47B6-9BBE-3BE595172CA2}" dt="2023-02-13T03:06:29.543" v="288" actId="207"/>
          <ac:spMkLst>
            <pc:docMk/>
            <pc:sldMk cId="2160862108" sldId="2487"/>
            <ac:spMk id="4" creationId="{E2BACFE8-7471-0CCA-33B7-2A753BB5E553}"/>
          </ac:spMkLst>
        </pc:spChg>
        <pc:spChg chg="mod">
          <ac:chgData name="Aurelien Domont" userId="6da7715ce44349b3" providerId="LiveId" clId="{1F031B4F-7A08-47B6-9BBE-3BE595172CA2}" dt="2023-02-13T03:03:22.007" v="129" actId="20577"/>
          <ac:spMkLst>
            <pc:docMk/>
            <pc:sldMk cId="2160862108" sldId="2487"/>
            <ac:spMk id="16" creationId="{6C2BB713-9637-4B9B-938F-E9768876782A}"/>
          </ac:spMkLst>
        </pc:spChg>
        <pc:picChg chg="mod">
          <ac:chgData name="Aurelien Domont" userId="6da7715ce44349b3" providerId="LiveId" clId="{1F031B4F-7A08-47B6-9BBE-3BE595172CA2}" dt="2023-02-13T03:01:25.967" v="47" actId="14100"/>
          <ac:picMkLst>
            <pc:docMk/>
            <pc:sldMk cId="2160862108" sldId="2487"/>
            <ac:picMk id="1026" creationId="{C627B5B4-3B99-6C76-9A9F-BBC9CE3BFE3D}"/>
          </ac:picMkLst>
        </pc:picChg>
      </pc:sldChg>
      <pc:sldChg chg="modSp mod ord">
        <pc:chgData name="Aurelien Domont" userId="6da7715ce44349b3" providerId="LiveId" clId="{1F031B4F-7A08-47B6-9BBE-3BE595172CA2}" dt="2023-02-16T02:23:01.068" v="3127" actId="113"/>
        <pc:sldMkLst>
          <pc:docMk/>
          <pc:sldMk cId="1158319604" sldId="2488"/>
        </pc:sldMkLst>
        <pc:spChg chg="mod">
          <ac:chgData name="Aurelien Domont" userId="6da7715ce44349b3" providerId="LiveId" clId="{1F031B4F-7A08-47B6-9BBE-3BE595172CA2}" dt="2023-02-16T02:23:01.068" v="3127" actId="113"/>
          <ac:spMkLst>
            <pc:docMk/>
            <pc:sldMk cId="1158319604" sldId="2488"/>
            <ac:spMk id="4" creationId="{E2BACFE8-7471-0CCA-33B7-2A753BB5E553}"/>
          </ac:spMkLst>
        </pc:spChg>
        <pc:spChg chg="mod">
          <ac:chgData name="Aurelien Domont" userId="6da7715ce44349b3" providerId="LiveId" clId="{1F031B4F-7A08-47B6-9BBE-3BE595172CA2}" dt="2023-02-13T03:10:06.409" v="329"/>
          <ac:spMkLst>
            <pc:docMk/>
            <pc:sldMk cId="1158319604" sldId="2488"/>
            <ac:spMk id="16" creationId="{6C2BB713-9637-4B9B-938F-E9768876782A}"/>
          </ac:spMkLst>
        </pc:spChg>
        <pc:picChg chg="mod">
          <ac:chgData name="Aurelien Domont" userId="6da7715ce44349b3" providerId="LiveId" clId="{1F031B4F-7A08-47B6-9BBE-3BE595172CA2}" dt="2023-02-13T03:01:33.616" v="51" actId="1076"/>
          <ac:picMkLst>
            <pc:docMk/>
            <pc:sldMk cId="1158319604" sldId="2488"/>
            <ac:picMk id="2050" creationId="{E735A548-F3D4-EC6F-2664-A02245193E63}"/>
          </ac:picMkLst>
        </pc:picChg>
      </pc:sldChg>
      <pc:sldChg chg="modSp mod ord">
        <pc:chgData name="Aurelien Domont" userId="6da7715ce44349b3" providerId="LiveId" clId="{1F031B4F-7A08-47B6-9BBE-3BE595172CA2}" dt="2023-02-13T03:06:54.438" v="293"/>
        <pc:sldMkLst>
          <pc:docMk/>
          <pc:sldMk cId="67415954" sldId="2489"/>
        </pc:sldMkLst>
        <pc:spChg chg="mod">
          <ac:chgData name="Aurelien Domont" userId="6da7715ce44349b3" providerId="LiveId" clId="{1F031B4F-7A08-47B6-9BBE-3BE595172CA2}" dt="2023-02-13T03:06:35.103" v="289" actId="207"/>
          <ac:spMkLst>
            <pc:docMk/>
            <pc:sldMk cId="67415954" sldId="2489"/>
            <ac:spMk id="4" creationId="{E2BACFE8-7471-0CCA-33B7-2A753BB5E553}"/>
          </ac:spMkLst>
        </pc:spChg>
        <pc:spChg chg="mod">
          <ac:chgData name="Aurelien Domont" userId="6da7715ce44349b3" providerId="LiveId" clId="{1F031B4F-7A08-47B6-9BBE-3BE595172CA2}" dt="2023-02-13T03:06:06.125" v="284" actId="20577"/>
          <ac:spMkLst>
            <pc:docMk/>
            <pc:sldMk cId="67415954" sldId="2489"/>
            <ac:spMk id="16" creationId="{6C2BB713-9637-4B9B-938F-E9768876782A}"/>
          </ac:spMkLst>
        </pc:spChg>
        <pc:picChg chg="mod">
          <ac:chgData name="Aurelien Domont" userId="6da7715ce44349b3" providerId="LiveId" clId="{1F031B4F-7A08-47B6-9BBE-3BE595172CA2}" dt="2023-02-13T03:01:42.133" v="63" actId="1038"/>
          <ac:picMkLst>
            <pc:docMk/>
            <pc:sldMk cId="67415954" sldId="2489"/>
            <ac:picMk id="3074" creationId="{BD6B3C8C-1E14-DC3D-4ECF-9C3F3DBF4104}"/>
          </ac:picMkLst>
        </pc:picChg>
      </pc:sldChg>
      <pc:sldChg chg="del">
        <pc:chgData name="Aurelien Domont" userId="6da7715ce44349b3" providerId="LiveId" clId="{1F031B4F-7A08-47B6-9BBE-3BE595172CA2}" dt="2023-02-16T00:16:57.813" v="1765" actId="47"/>
        <pc:sldMkLst>
          <pc:docMk/>
          <pc:sldMk cId="1255366533" sldId="2503"/>
        </pc:sldMkLst>
      </pc:sldChg>
      <pc:sldChg chg="addSp delSp modSp mod">
        <pc:chgData name="Aurelien Domont" userId="6da7715ce44349b3" providerId="LiveId" clId="{1F031B4F-7A08-47B6-9BBE-3BE595172CA2}" dt="2023-02-14T07:06:33.390" v="487" actId="478"/>
        <pc:sldMkLst>
          <pc:docMk/>
          <pc:sldMk cId="1621361002" sldId="2517"/>
        </pc:sldMkLst>
        <pc:spChg chg="add del mod">
          <ac:chgData name="Aurelien Domont" userId="6da7715ce44349b3" providerId="LiveId" clId="{1F031B4F-7A08-47B6-9BBE-3BE595172CA2}" dt="2023-02-14T07:06:33.390" v="487" actId="478"/>
          <ac:spMkLst>
            <pc:docMk/>
            <pc:sldMk cId="1621361002" sldId="2517"/>
            <ac:spMk id="2" creationId="{19191F02-0999-E51D-6F17-DF1FADA4AE4C}"/>
          </ac:spMkLst>
        </pc:spChg>
      </pc:sldChg>
      <pc:sldChg chg="modSp mod">
        <pc:chgData name="Aurelien Domont" userId="6da7715ce44349b3" providerId="LiveId" clId="{1F031B4F-7A08-47B6-9BBE-3BE595172CA2}" dt="2023-02-14T07:07:37.231" v="489" actId="20577"/>
        <pc:sldMkLst>
          <pc:docMk/>
          <pc:sldMk cId="3391907502" sldId="2524"/>
        </pc:sldMkLst>
        <pc:spChg chg="mod">
          <ac:chgData name="Aurelien Domont" userId="6da7715ce44349b3" providerId="LiveId" clId="{1F031B4F-7A08-47B6-9BBE-3BE595172CA2}" dt="2023-02-14T07:07:11.380" v="488" actId="20577"/>
          <ac:spMkLst>
            <pc:docMk/>
            <pc:sldMk cId="3391907502" sldId="2524"/>
            <ac:spMk id="4" creationId="{E5145D74-FB43-E084-503A-425B1F67C568}"/>
          </ac:spMkLst>
        </pc:spChg>
        <pc:spChg chg="mod">
          <ac:chgData name="Aurelien Domont" userId="6da7715ce44349b3" providerId="LiveId" clId="{1F031B4F-7A08-47B6-9BBE-3BE595172CA2}" dt="2023-02-14T07:07:37.231" v="489" actId="20577"/>
          <ac:spMkLst>
            <pc:docMk/>
            <pc:sldMk cId="3391907502" sldId="2524"/>
            <ac:spMk id="10" creationId="{202AD567-C1CF-6943-5B61-9EC751729222}"/>
          </ac:spMkLst>
        </pc:spChg>
      </pc:sldChg>
      <pc:sldChg chg="modSp mod">
        <pc:chgData name="Aurelien Domont" userId="6da7715ce44349b3" providerId="LiveId" clId="{1F031B4F-7A08-47B6-9BBE-3BE595172CA2}" dt="2023-02-14T07:07:52.419" v="490" actId="313"/>
        <pc:sldMkLst>
          <pc:docMk/>
          <pc:sldMk cId="2006761934" sldId="2525"/>
        </pc:sldMkLst>
        <pc:spChg chg="mod">
          <ac:chgData name="Aurelien Domont" userId="6da7715ce44349b3" providerId="LiveId" clId="{1F031B4F-7A08-47B6-9BBE-3BE595172CA2}" dt="2023-02-14T07:07:52.419" v="490" actId="313"/>
          <ac:spMkLst>
            <pc:docMk/>
            <pc:sldMk cId="2006761934" sldId="2525"/>
            <ac:spMk id="6" creationId="{846DB13D-C967-0131-8941-52965E4694B7}"/>
          </ac:spMkLst>
        </pc:spChg>
      </pc:sldChg>
      <pc:sldChg chg="modSp mod">
        <pc:chgData name="Aurelien Domont" userId="6da7715ce44349b3" providerId="LiveId" clId="{1F031B4F-7A08-47B6-9BBE-3BE595172CA2}" dt="2023-02-14T05:47:48.521" v="417" actId="20577"/>
        <pc:sldMkLst>
          <pc:docMk/>
          <pc:sldMk cId="114241174" sldId="2532"/>
        </pc:sldMkLst>
        <pc:spChg chg="mod">
          <ac:chgData name="Aurelien Domont" userId="6da7715ce44349b3" providerId="LiveId" clId="{1F031B4F-7A08-47B6-9BBE-3BE595172CA2}" dt="2023-02-14T05:47:30.928" v="415" actId="1037"/>
          <ac:spMkLst>
            <pc:docMk/>
            <pc:sldMk cId="114241174" sldId="2532"/>
            <ac:spMk id="2" creationId="{2C6F6A95-F0F0-2B63-F3A9-02D065C85F78}"/>
          </ac:spMkLst>
        </pc:spChg>
        <pc:spChg chg="mod">
          <ac:chgData name="Aurelien Domont" userId="6da7715ce44349b3" providerId="LiveId" clId="{1F031B4F-7A08-47B6-9BBE-3BE595172CA2}" dt="2023-02-14T05:47:39.211" v="416" actId="1038"/>
          <ac:spMkLst>
            <pc:docMk/>
            <pc:sldMk cId="114241174" sldId="2532"/>
            <ac:spMk id="9" creationId="{E2850080-E3F2-A2AA-AC40-8C36B1F06E22}"/>
          </ac:spMkLst>
        </pc:spChg>
        <pc:spChg chg="mod">
          <ac:chgData name="Aurelien Domont" userId="6da7715ce44349b3" providerId="LiveId" clId="{1F031B4F-7A08-47B6-9BBE-3BE595172CA2}" dt="2023-02-14T05:47:39.211" v="416" actId="1038"/>
          <ac:spMkLst>
            <pc:docMk/>
            <pc:sldMk cId="114241174" sldId="2532"/>
            <ac:spMk id="10" creationId="{2DCC5F5B-4EE6-925A-9842-85E3FBD36043}"/>
          </ac:spMkLst>
        </pc:spChg>
        <pc:spChg chg="mod">
          <ac:chgData name="Aurelien Domont" userId="6da7715ce44349b3" providerId="LiveId" clId="{1F031B4F-7A08-47B6-9BBE-3BE595172CA2}" dt="2023-02-14T05:47:30.928" v="415" actId="1037"/>
          <ac:spMkLst>
            <pc:docMk/>
            <pc:sldMk cId="114241174" sldId="2532"/>
            <ac:spMk id="11" creationId="{3AD51340-0E9C-4DB8-69D6-3919A5B62EFB}"/>
          </ac:spMkLst>
        </pc:spChg>
        <pc:spChg chg="mod">
          <ac:chgData name="Aurelien Domont" userId="6da7715ce44349b3" providerId="LiveId" clId="{1F031B4F-7A08-47B6-9BBE-3BE595172CA2}" dt="2023-02-14T05:47:39.211" v="416" actId="1038"/>
          <ac:spMkLst>
            <pc:docMk/>
            <pc:sldMk cId="114241174" sldId="2532"/>
            <ac:spMk id="12" creationId="{3CA19FC7-76BA-486F-C4AF-5D09B117E30D}"/>
          </ac:spMkLst>
        </pc:spChg>
        <pc:spChg chg="mod">
          <ac:chgData name="Aurelien Domont" userId="6da7715ce44349b3" providerId="LiveId" clId="{1F031B4F-7A08-47B6-9BBE-3BE595172CA2}" dt="2023-02-14T05:47:30.928" v="415" actId="1037"/>
          <ac:spMkLst>
            <pc:docMk/>
            <pc:sldMk cId="114241174" sldId="2532"/>
            <ac:spMk id="14" creationId="{4E14FA1D-86F2-982E-9B3B-B460D4063A53}"/>
          </ac:spMkLst>
        </pc:spChg>
        <pc:spChg chg="mod">
          <ac:chgData name="Aurelien Domont" userId="6da7715ce44349b3" providerId="LiveId" clId="{1F031B4F-7A08-47B6-9BBE-3BE595172CA2}" dt="2023-02-14T05:47:30.928" v="415" actId="1037"/>
          <ac:spMkLst>
            <pc:docMk/>
            <pc:sldMk cId="114241174" sldId="2532"/>
            <ac:spMk id="15" creationId="{79437310-8699-3D88-73A0-6FC09AF0B15C}"/>
          </ac:spMkLst>
        </pc:spChg>
        <pc:spChg chg="mod">
          <ac:chgData name="Aurelien Domont" userId="6da7715ce44349b3" providerId="LiveId" clId="{1F031B4F-7A08-47B6-9BBE-3BE595172CA2}" dt="2023-02-14T05:47:39.211" v="416" actId="1038"/>
          <ac:spMkLst>
            <pc:docMk/>
            <pc:sldMk cId="114241174" sldId="2532"/>
            <ac:spMk id="17" creationId="{79A3743F-46B9-10F6-4AC6-B48A76E66958}"/>
          </ac:spMkLst>
        </pc:spChg>
        <pc:spChg chg="mod">
          <ac:chgData name="Aurelien Domont" userId="6da7715ce44349b3" providerId="LiveId" clId="{1F031B4F-7A08-47B6-9BBE-3BE595172CA2}" dt="2023-02-14T05:47:30.928" v="415" actId="1037"/>
          <ac:spMkLst>
            <pc:docMk/>
            <pc:sldMk cId="114241174" sldId="2532"/>
            <ac:spMk id="19" creationId="{10ECE868-1D8B-491D-E8B2-91A631143294}"/>
          </ac:spMkLst>
        </pc:spChg>
        <pc:spChg chg="mod">
          <ac:chgData name="Aurelien Domont" userId="6da7715ce44349b3" providerId="LiveId" clId="{1F031B4F-7A08-47B6-9BBE-3BE595172CA2}" dt="2023-02-14T05:47:48.521" v="417" actId="20577"/>
          <ac:spMkLst>
            <pc:docMk/>
            <pc:sldMk cId="114241174" sldId="2532"/>
            <ac:spMk id="20" creationId="{F66C0503-CFBA-002B-4B48-2040C768ACA4}"/>
          </ac:spMkLst>
        </pc:spChg>
      </pc:sldChg>
      <pc:sldChg chg="modSp mod">
        <pc:chgData name="Aurelien Domont" userId="6da7715ce44349b3" providerId="LiveId" clId="{1F031B4F-7A08-47B6-9BBE-3BE595172CA2}" dt="2023-02-15T03:33:51.210" v="963" actId="179"/>
        <pc:sldMkLst>
          <pc:docMk/>
          <pc:sldMk cId="1460840373" sldId="2543"/>
        </pc:sldMkLst>
        <pc:spChg chg="mod">
          <ac:chgData name="Aurelien Domont" userId="6da7715ce44349b3" providerId="LiveId" clId="{1F031B4F-7A08-47B6-9BBE-3BE595172CA2}" dt="2023-02-15T03:33:51.210" v="963" actId="179"/>
          <ac:spMkLst>
            <pc:docMk/>
            <pc:sldMk cId="1460840373" sldId="2543"/>
            <ac:spMk id="7" creationId="{FD4CFDE0-758F-5D36-83C6-935DD69568FE}"/>
          </ac:spMkLst>
        </pc:spChg>
      </pc:sldChg>
      <pc:sldChg chg="modSp mod">
        <pc:chgData name="Aurelien Domont" userId="6da7715ce44349b3" providerId="LiveId" clId="{1F031B4F-7A08-47B6-9BBE-3BE595172CA2}" dt="2023-02-14T07:08:01.219" v="492" actId="313"/>
        <pc:sldMkLst>
          <pc:docMk/>
          <pc:sldMk cId="1171926163" sldId="2548"/>
        </pc:sldMkLst>
        <pc:spChg chg="mod">
          <ac:chgData name="Aurelien Domont" userId="6da7715ce44349b3" providerId="LiveId" clId="{1F031B4F-7A08-47B6-9BBE-3BE595172CA2}" dt="2023-02-14T07:08:01.219" v="492" actId="313"/>
          <ac:spMkLst>
            <pc:docMk/>
            <pc:sldMk cId="1171926163" sldId="2548"/>
            <ac:spMk id="42" creationId="{27EDED4D-891C-2F52-4944-3A431158D732}"/>
          </ac:spMkLst>
        </pc:spChg>
      </pc:sldChg>
      <pc:sldChg chg="delSp add del mod">
        <pc:chgData name="Aurelien Domont" userId="6da7715ce44349b3" providerId="LiveId" clId="{1F031B4F-7A08-47B6-9BBE-3BE595172CA2}" dt="2023-02-15T23:58:24.566" v="1533" actId="478"/>
        <pc:sldMkLst>
          <pc:docMk/>
          <pc:sldMk cId="2825689156" sldId="2551"/>
        </pc:sldMkLst>
        <pc:spChg chg="del">
          <ac:chgData name="Aurelien Domont" userId="6da7715ce44349b3" providerId="LiveId" clId="{1F031B4F-7A08-47B6-9BBE-3BE595172CA2}" dt="2023-02-15T23:58:24.566" v="1533" actId="478"/>
          <ac:spMkLst>
            <pc:docMk/>
            <pc:sldMk cId="2825689156" sldId="2551"/>
            <ac:spMk id="8" creationId="{A59D9EB3-E9B5-436C-B84C-64290C638E46}"/>
          </ac:spMkLst>
        </pc:spChg>
      </pc:sldChg>
      <pc:sldChg chg="delSp add del mod">
        <pc:chgData name="Aurelien Domont" userId="6da7715ce44349b3" providerId="LiveId" clId="{1F031B4F-7A08-47B6-9BBE-3BE595172CA2}" dt="2023-02-15T23:58:20.895" v="1532" actId="478"/>
        <pc:sldMkLst>
          <pc:docMk/>
          <pc:sldMk cId="3015757233" sldId="2552"/>
        </pc:sldMkLst>
        <pc:spChg chg="del">
          <ac:chgData name="Aurelien Domont" userId="6da7715ce44349b3" providerId="LiveId" clId="{1F031B4F-7A08-47B6-9BBE-3BE595172CA2}" dt="2023-02-15T23:58:20.895" v="1532" actId="478"/>
          <ac:spMkLst>
            <pc:docMk/>
            <pc:sldMk cId="3015757233" sldId="2552"/>
            <ac:spMk id="8" creationId="{A59D9EB3-E9B5-436C-B84C-64290C638E46}"/>
          </ac:spMkLst>
        </pc:spChg>
      </pc:sldChg>
      <pc:sldChg chg="delSp add del mod">
        <pc:chgData name="Aurelien Domont" userId="6da7715ce44349b3" providerId="LiveId" clId="{1F031B4F-7A08-47B6-9BBE-3BE595172CA2}" dt="2023-02-15T23:58:12.174" v="1530" actId="478"/>
        <pc:sldMkLst>
          <pc:docMk/>
          <pc:sldMk cId="2341912036" sldId="2553"/>
        </pc:sldMkLst>
        <pc:spChg chg="del">
          <ac:chgData name="Aurelien Domont" userId="6da7715ce44349b3" providerId="LiveId" clId="{1F031B4F-7A08-47B6-9BBE-3BE595172CA2}" dt="2023-02-15T23:58:12.174" v="1530" actId="478"/>
          <ac:spMkLst>
            <pc:docMk/>
            <pc:sldMk cId="2341912036" sldId="2553"/>
            <ac:spMk id="8" creationId="{A59D9EB3-E9B5-436C-B84C-64290C638E46}"/>
          </ac:spMkLst>
        </pc:spChg>
      </pc:sldChg>
      <pc:sldChg chg="modSp mod">
        <pc:chgData name="Aurelien Domont" userId="6da7715ce44349b3" providerId="LiveId" clId="{1F031B4F-7A08-47B6-9BBE-3BE595172CA2}" dt="2023-02-15T04:14:39.543" v="1000" actId="20577"/>
        <pc:sldMkLst>
          <pc:docMk/>
          <pc:sldMk cId="920435364" sldId="2580"/>
        </pc:sldMkLst>
        <pc:spChg chg="mod">
          <ac:chgData name="Aurelien Domont" userId="6da7715ce44349b3" providerId="LiveId" clId="{1F031B4F-7A08-47B6-9BBE-3BE595172CA2}" dt="2023-02-15T04:13:56.980" v="988" actId="14100"/>
          <ac:spMkLst>
            <pc:docMk/>
            <pc:sldMk cId="920435364" sldId="2580"/>
            <ac:spMk id="3" creationId="{42CF9ADC-1684-1CE2-D33C-D2FA8A616E5C}"/>
          </ac:spMkLst>
        </pc:spChg>
        <pc:spChg chg="mod">
          <ac:chgData name="Aurelien Domont" userId="6da7715ce44349b3" providerId="LiveId" clId="{1F031B4F-7A08-47B6-9BBE-3BE595172CA2}" dt="2023-02-15T04:14:39.543" v="1000" actId="20577"/>
          <ac:spMkLst>
            <pc:docMk/>
            <pc:sldMk cId="920435364" sldId="2580"/>
            <ac:spMk id="16" creationId="{6C2BB713-9637-4B9B-938F-E9768876782A}"/>
          </ac:spMkLst>
        </pc:spChg>
      </pc:sldChg>
      <pc:sldChg chg="modSp mod">
        <pc:chgData name="Aurelien Domont" userId="6da7715ce44349b3" providerId="LiveId" clId="{1F031B4F-7A08-47B6-9BBE-3BE595172CA2}" dt="2023-02-15T04:26:33.354" v="1004" actId="20577"/>
        <pc:sldMkLst>
          <pc:docMk/>
          <pc:sldMk cId="1870678215" sldId="2589"/>
        </pc:sldMkLst>
        <pc:spChg chg="mod">
          <ac:chgData name="Aurelien Domont" userId="6da7715ce44349b3" providerId="LiveId" clId="{1F031B4F-7A08-47B6-9BBE-3BE595172CA2}" dt="2023-02-15T04:26:33.354" v="1004" actId="20577"/>
          <ac:spMkLst>
            <pc:docMk/>
            <pc:sldMk cId="1870678215" sldId="2589"/>
            <ac:spMk id="16" creationId="{6C2BB713-9637-4B9B-938F-E9768876782A}"/>
          </ac:spMkLst>
        </pc:spChg>
      </pc:sldChg>
      <pc:sldChg chg="modSp mod">
        <pc:chgData name="Aurelien Domont" userId="6da7715ce44349b3" providerId="LiveId" clId="{1F031B4F-7A08-47B6-9BBE-3BE595172CA2}" dt="2023-02-15T04:26:53.281" v="1005" actId="20577"/>
        <pc:sldMkLst>
          <pc:docMk/>
          <pc:sldMk cId="3987364234" sldId="2590"/>
        </pc:sldMkLst>
        <pc:spChg chg="mod">
          <ac:chgData name="Aurelien Domont" userId="6da7715ce44349b3" providerId="LiveId" clId="{1F031B4F-7A08-47B6-9BBE-3BE595172CA2}" dt="2023-02-15T04:26:53.281" v="1005" actId="20577"/>
          <ac:spMkLst>
            <pc:docMk/>
            <pc:sldMk cId="3987364234" sldId="2590"/>
            <ac:spMk id="31" creationId="{54B27846-4CC2-CAB0-9435-56E1928738B0}"/>
          </ac:spMkLst>
        </pc:spChg>
      </pc:sldChg>
      <pc:sldChg chg="modSp mod">
        <pc:chgData name="Aurelien Domont" userId="6da7715ce44349b3" providerId="LiveId" clId="{1F031B4F-7A08-47B6-9BBE-3BE595172CA2}" dt="2023-02-15T05:38:43.079" v="1010" actId="179"/>
        <pc:sldMkLst>
          <pc:docMk/>
          <pc:sldMk cId="3404802973" sldId="2598"/>
        </pc:sldMkLst>
        <pc:spChg chg="mod">
          <ac:chgData name="Aurelien Domont" userId="6da7715ce44349b3" providerId="LiveId" clId="{1F031B4F-7A08-47B6-9BBE-3BE595172CA2}" dt="2023-02-15T05:38:43.079" v="1010" actId="179"/>
          <ac:spMkLst>
            <pc:docMk/>
            <pc:sldMk cId="3404802973" sldId="2598"/>
            <ac:spMk id="4" creationId="{471FDD12-2524-D2C4-61FC-BBD6D7EE5522}"/>
          </ac:spMkLst>
        </pc:spChg>
      </pc:sldChg>
      <pc:sldChg chg="del">
        <pc:chgData name="Aurelien Domont" userId="6da7715ce44349b3" providerId="LiveId" clId="{1F031B4F-7A08-47B6-9BBE-3BE595172CA2}" dt="2023-02-13T02:57:52.442" v="0" actId="47"/>
        <pc:sldMkLst>
          <pc:docMk/>
          <pc:sldMk cId="1032995605" sldId="2605"/>
        </pc:sldMkLst>
      </pc:sldChg>
      <pc:sldChg chg="modSp add del mod">
        <pc:chgData name="Aurelien Domont" userId="6da7715ce44349b3" providerId="LiveId" clId="{1F031B4F-7A08-47B6-9BBE-3BE595172CA2}" dt="2023-02-16T00:17:54.251" v="1766" actId="20577"/>
        <pc:sldMkLst>
          <pc:docMk/>
          <pc:sldMk cId="161867065" sldId="2640"/>
        </pc:sldMkLst>
        <pc:spChg chg="mod">
          <ac:chgData name="Aurelien Domont" userId="6da7715ce44349b3" providerId="LiveId" clId="{1F031B4F-7A08-47B6-9BBE-3BE595172CA2}" dt="2023-02-14T07:08:47.654" v="516" actId="313"/>
          <ac:spMkLst>
            <pc:docMk/>
            <pc:sldMk cId="161867065" sldId="2640"/>
            <ac:spMk id="14" creationId="{F55600FA-38A4-3E21-3758-6C7A50353FB1}"/>
          </ac:spMkLst>
        </pc:spChg>
        <pc:spChg chg="mod">
          <ac:chgData name="Aurelien Domont" userId="6da7715ce44349b3" providerId="LiveId" clId="{1F031B4F-7A08-47B6-9BBE-3BE595172CA2}" dt="2023-02-16T00:17:54.251" v="1766" actId="20577"/>
          <ac:spMkLst>
            <pc:docMk/>
            <pc:sldMk cId="161867065" sldId="2640"/>
            <ac:spMk id="16" creationId="{6C2BB713-9637-4B9B-938F-E9768876782A}"/>
          </ac:spMkLst>
        </pc:spChg>
      </pc:sldChg>
      <pc:sldChg chg="add del">
        <pc:chgData name="Aurelien Domont" userId="6da7715ce44349b3" providerId="LiveId" clId="{1F031B4F-7A08-47B6-9BBE-3BE595172CA2}" dt="2023-02-16T00:05:13.546" v="1595"/>
        <pc:sldMkLst>
          <pc:docMk/>
          <pc:sldMk cId="1189212000" sldId="2643"/>
        </pc:sldMkLst>
      </pc:sldChg>
      <pc:sldChg chg="del">
        <pc:chgData name="Aurelien Domont" userId="6da7715ce44349b3" providerId="LiveId" clId="{1F031B4F-7A08-47B6-9BBE-3BE595172CA2}" dt="2023-02-15T23:27:50.113" v="1105" actId="47"/>
        <pc:sldMkLst>
          <pc:docMk/>
          <pc:sldMk cId="1923001483" sldId="2644"/>
        </pc:sldMkLst>
      </pc:sldChg>
      <pc:sldChg chg="modSp del mod">
        <pc:chgData name="Aurelien Domont" userId="6da7715ce44349b3" providerId="LiveId" clId="{1F031B4F-7A08-47B6-9BBE-3BE595172CA2}" dt="2023-02-14T05:37:54.519" v="407" actId="2696"/>
        <pc:sldMkLst>
          <pc:docMk/>
          <pc:sldMk cId="598821393" sldId="2645"/>
        </pc:sldMkLst>
        <pc:spChg chg="mod">
          <ac:chgData name="Aurelien Domont" userId="6da7715ce44349b3" providerId="LiveId" clId="{1F031B4F-7A08-47B6-9BBE-3BE595172CA2}" dt="2023-02-14T05:36:15.289" v="390" actId="1038"/>
          <ac:spMkLst>
            <pc:docMk/>
            <pc:sldMk cId="598821393" sldId="2645"/>
            <ac:spMk id="3" creationId="{DDBE6CC1-3FC7-85EF-CAAF-167E54AE5F7F}"/>
          </ac:spMkLst>
        </pc:spChg>
        <pc:spChg chg="mod">
          <ac:chgData name="Aurelien Domont" userId="6da7715ce44349b3" providerId="LiveId" clId="{1F031B4F-7A08-47B6-9BBE-3BE595172CA2}" dt="2023-02-14T05:37:47.922" v="406" actId="20577"/>
          <ac:spMkLst>
            <pc:docMk/>
            <pc:sldMk cId="598821393" sldId="2645"/>
            <ac:spMk id="5" creationId="{0B4FBD31-0C8A-59D9-9B52-F453FB623368}"/>
          </ac:spMkLst>
        </pc:spChg>
        <pc:spChg chg="mod">
          <ac:chgData name="Aurelien Domont" userId="6da7715ce44349b3" providerId="LiveId" clId="{1F031B4F-7A08-47B6-9BBE-3BE595172CA2}" dt="2023-02-14T05:36:15.289" v="390" actId="1038"/>
          <ac:spMkLst>
            <pc:docMk/>
            <pc:sldMk cId="598821393" sldId="2645"/>
            <ac:spMk id="6" creationId="{C5995262-1C5F-27CF-0CDC-199D60721C0E}"/>
          </ac:spMkLst>
        </pc:spChg>
        <pc:spChg chg="mod">
          <ac:chgData name="Aurelien Domont" userId="6da7715ce44349b3" providerId="LiveId" clId="{1F031B4F-7A08-47B6-9BBE-3BE595172CA2}" dt="2023-02-14T05:36:15.289" v="390" actId="1038"/>
          <ac:spMkLst>
            <pc:docMk/>
            <pc:sldMk cId="598821393" sldId="2645"/>
            <ac:spMk id="10" creationId="{575037EC-2555-741A-8E47-E38C5EFF5519}"/>
          </ac:spMkLst>
        </pc:spChg>
        <pc:spChg chg="mod">
          <ac:chgData name="Aurelien Domont" userId="6da7715ce44349b3" providerId="LiveId" clId="{1F031B4F-7A08-47B6-9BBE-3BE595172CA2}" dt="2023-02-14T05:36:15.289" v="390" actId="1038"/>
          <ac:spMkLst>
            <pc:docMk/>
            <pc:sldMk cId="598821393" sldId="2645"/>
            <ac:spMk id="11" creationId="{38DE2996-FD1A-5FBC-BEC0-8371C105641B}"/>
          </ac:spMkLst>
        </pc:spChg>
        <pc:spChg chg="mod">
          <ac:chgData name="Aurelien Domont" userId="6da7715ce44349b3" providerId="LiveId" clId="{1F031B4F-7A08-47B6-9BBE-3BE595172CA2}" dt="2023-02-14T05:36:15.289" v="390" actId="1038"/>
          <ac:spMkLst>
            <pc:docMk/>
            <pc:sldMk cId="598821393" sldId="2645"/>
            <ac:spMk id="12" creationId="{133442C1-2268-4FDC-D086-0723AE21A7BF}"/>
          </ac:spMkLst>
        </pc:spChg>
        <pc:spChg chg="mod">
          <ac:chgData name="Aurelien Domont" userId="6da7715ce44349b3" providerId="LiveId" clId="{1F031B4F-7A08-47B6-9BBE-3BE595172CA2}" dt="2023-02-14T05:36:15.289" v="390" actId="1038"/>
          <ac:spMkLst>
            <pc:docMk/>
            <pc:sldMk cId="598821393" sldId="2645"/>
            <ac:spMk id="14" creationId="{03E0294C-EFDC-99A9-7F33-EB5D59E444A6}"/>
          </ac:spMkLst>
        </pc:spChg>
        <pc:spChg chg="mod">
          <ac:chgData name="Aurelien Domont" userId="6da7715ce44349b3" providerId="LiveId" clId="{1F031B4F-7A08-47B6-9BBE-3BE595172CA2}" dt="2023-02-14T05:36:15.289" v="390" actId="1038"/>
          <ac:spMkLst>
            <pc:docMk/>
            <pc:sldMk cId="598821393" sldId="2645"/>
            <ac:spMk id="15" creationId="{93A47C9B-5223-D8D8-39B4-03EEA66A126E}"/>
          </ac:spMkLst>
        </pc:spChg>
        <pc:spChg chg="mod">
          <ac:chgData name="Aurelien Domont" userId="6da7715ce44349b3" providerId="LiveId" clId="{1F031B4F-7A08-47B6-9BBE-3BE595172CA2}" dt="2023-02-14T05:36:15.289" v="390" actId="1038"/>
          <ac:spMkLst>
            <pc:docMk/>
            <pc:sldMk cId="598821393" sldId="2645"/>
            <ac:spMk id="17" creationId="{AAD16F96-DE63-31F2-378D-8A132CDB160F}"/>
          </ac:spMkLst>
        </pc:spChg>
        <pc:spChg chg="mod">
          <ac:chgData name="Aurelien Domont" userId="6da7715ce44349b3" providerId="LiveId" clId="{1F031B4F-7A08-47B6-9BBE-3BE595172CA2}" dt="2023-02-14T05:36:15.289" v="390" actId="1038"/>
          <ac:spMkLst>
            <pc:docMk/>
            <pc:sldMk cId="598821393" sldId="2645"/>
            <ac:spMk id="18" creationId="{9F60CC1E-33FA-41F1-7245-42F6D722D061}"/>
          </ac:spMkLst>
        </pc:spChg>
        <pc:spChg chg="mod">
          <ac:chgData name="Aurelien Domont" userId="6da7715ce44349b3" providerId="LiveId" clId="{1F031B4F-7A08-47B6-9BBE-3BE595172CA2}" dt="2023-02-14T05:36:15.289" v="390" actId="1038"/>
          <ac:spMkLst>
            <pc:docMk/>
            <pc:sldMk cId="598821393" sldId="2645"/>
            <ac:spMk id="19" creationId="{8491B8D4-09CA-963F-3E92-A8030D036D80}"/>
          </ac:spMkLst>
        </pc:spChg>
        <pc:spChg chg="mod">
          <ac:chgData name="Aurelien Domont" userId="6da7715ce44349b3" providerId="LiveId" clId="{1F031B4F-7A08-47B6-9BBE-3BE595172CA2}" dt="2023-02-14T05:36:15.289" v="390" actId="1038"/>
          <ac:spMkLst>
            <pc:docMk/>
            <pc:sldMk cId="598821393" sldId="2645"/>
            <ac:spMk id="20" creationId="{ADD9DF32-5180-5DBA-8B2B-11594D9AD0B4}"/>
          </ac:spMkLst>
        </pc:spChg>
        <pc:spChg chg="mod">
          <ac:chgData name="Aurelien Domont" userId="6da7715ce44349b3" providerId="LiveId" clId="{1F031B4F-7A08-47B6-9BBE-3BE595172CA2}" dt="2023-02-14T05:36:15.289" v="390" actId="1038"/>
          <ac:spMkLst>
            <pc:docMk/>
            <pc:sldMk cId="598821393" sldId="2645"/>
            <ac:spMk id="21" creationId="{4492D81E-6A2A-EEE2-7B82-2200E19C33AA}"/>
          </ac:spMkLst>
        </pc:spChg>
        <pc:spChg chg="mod">
          <ac:chgData name="Aurelien Domont" userId="6da7715ce44349b3" providerId="LiveId" clId="{1F031B4F-7A08-47B6-9BBE-3BE595172CA2}" dt="2023-02-14T05:36:15.289" v="390" actId="1038"/>
          <ac:spMkLst>
            <pc:docMk/>
            <pc:sldMk cId="598821393" sldId="2645"/>
            <ac:spMk id="39" creationId="{AA38D106-0E97-46A6-6CF4-2483D95032D3}"/>
          </ac:spMkLst>
        </pc:spChg>
        <pc:spChg chg="mod">
          <ac:chgData name="Aurelien Domont" userId="6da7715ce44349b3" providerId="LiveId" clId="{1F031B4F-7A08-47B6-9BBE-3BE595172CA2}" dt="2023-02-14T05:36:15.289" v="390" actId="1038"/>
          <ac:spMkLst>
            <pc:docMk/>
            <pc:sldMk cId="598821393" sldId="2645"/>
            <ac:spMk id="40" creationId="{1D3C9572-A8F1-9B19-E5C4-41E1F8891561}"/>
          </ac:spMkLst>
        </pc:spChg>
        <pc:spChg chg="mod">
          <ac:chgData name="Aurelien Domont" userId="6da7715ce44349b3" providerId="LiveId" clId="{1F031B4F-7A08-47B6-9BBE-3BE595172CA2}" dt="2023-02-14T05:36:15.289" v="390" actId="1038"/>
          <ac:spMkLst>
            <pc:docMk/>
            <pc:sldMk cId="598821393" sldId="2645"/>
            <ac:spMk id="41" creationId="{B3BDA427-A729-185B-467B-B7EFCDA82061}"/>
          </ac:spMkLst>
        </pc:spChg>
        <pc:spChg chg="mod">
          <ac:chgData name="Aurelien Domont" userId="6da7715ce44349b3" providerId="LiveId" clId="{1F031B4F-7A08-47B6-9BBE-3BE595172CA2}" dt="2023-02-14T05:36:15.289" v="390" actId="1038"/>
          <ac:spMkLst>
            <pc:docMk/>
            <pc:sldMk cId="598821393" sldId="2645"/>
            <ac:spMk id="42" creationId="{40C22669-2AB6-7BDD-4A36-7F48346F5FA8}"/>
          </ac:spMkLst>
        </pc:spChg>
        <pc:spChg chg="mod">
          <ac:chgData name="Aurelien Domont" userId="6da7715ce44349b3" providerId="LiveId" clId="{1F031B4F-7A08-47B6-9BBE-3BE595172CA2}" dt="2023-02-14T05:36:15.289" v="390" actId="1038"/>
          <ac:spMkLst>
            <pc:docMk/>
            <pc:sldMk cId="598821393" sldId="2645"/>
            <ac:spMk id="43" creationId="{84844A84-92D7-06E8-991F-B4439DE97641}"/>
          </ac:spMkLst>
        </pc:spChg>
        <pc:spChg chg="mod">
          <ac:chgData name="Aurelien Domont" userId="6da7715ce44349b3" providerId="LiveId" clId="{1F031B4F-7A08-47B6-9BBE-3BE595172CA2}" dt="2023-02-14T05:36:15.289" v="390" actId="1038"/>
          <ac:spMkLst>
            <pc:docMk/>
            <pc:sldMk cId="598821393" sldId="2645"/>
            <ac:spMk id="45" creationId="{40A48555-0764-32F5-22BD-121704BE0E49}"/>
          </ac:spMkLst>
        </pc:spChg>
        <pc:spChg chg="mod">
          <ac:chgData name="Aurelien Domont" userId="6da7715ce44349b3" providerId="LiveId" clId="{1F031B4F-7A08-47B6-9BBE-3BE595172CA2}" dt="2023-02-14T05:36:15.289" v="390" actId="1038"/>
          <ac:spMkLst>
            <pc:docMk/>
            <pc:sldMk cId="598821393" sldId="2645"/>
            <ac:spMk id="46" creationId="{9ECE7752-8B01-582D-E8DE-1DED658EED56}"/>
          </ac:spMkLst>
        </pc:spChg>
        <pc:spChg chg="mod">
          <ac:chgData name="Aurelien Domont" userId="6da7715ce44349b3" providerId="LiveId" clId="{1F031B4F-7A08-47B6-9BBE-3BE595172CA2}" dt="2023-02-14T05:36:15.289" v="390" actId="1038"/>
          <ac:spMkLst>
            <pc:docMk/>
            <pc:sldMk cId="598821393" sldId="2645"/>
            <ac:spMk id="47" creationId="{0073A390-24EC-E7D5-BA6B-966D5116B538}"/>
          </ac:spMkLst>
        </pc:spChg>
        <pc:spChg chg="mod">
          <ac:chgData name="Aurelien Domont" userId="6da7715ce44349b3" providerId="LiveId" clId="{1F031B4F-7A08-47B6-9BBE-3BE595172CA2}" dt="2023-02-14T05:36:15.289" v="390" actId="1038"/>
          <ac:spMkLst>
            <pc:docMk/>
            <pc:sldMk cId="598821393" sldId="2645"/>
            <ac:spMk id="48" creationId="{85BA89EB-D8D6-CEA3-FA86-5258CD99496B}"/>
          </ac:spMkLst>
        </pc:spChg>
        <pc:spChg chg="mod">
          <ac:chgData name="Aurelien Domont" userId="6da7715ce44349b3" providerId="LiveId" clId="{1F031B4F-7A08-47B6-9BBE-3BE595172CA2}" dt="2023-02-14T05:36:15.289" v="390" actId="1038"/>
          <ac:spMkLst>
            <pc:docMk/>
            <pc:sldMk cId="598821393" sldId="2645"/>
            <ac:spMk id="49" creationId="{5EEAA94F-E9B3-7657-0596-E7CF5D5B2D61}"/>
          </ac:spMkLst>
        </pc:spChg>
        <pc:spChg chg="mod">
          <ac:chgData name="Aurelien Domont" userId="6da7715ce44349b3" providerId="LiveId" clId="{1F031B4F-7A08-47B6-9BBE-3BE595172CA2}" dt="2023-02-14T05:36:15.289" v="390" actId="1038"/>
          <ac:spMkLst>
            <pc:docMk/>
            <pc:sldMk cId="598821393" sldId="2645"/>
            <ac:spMk id="50" creationId="{A0F42391-B5F6-3614-3513-FCBFE2FFF91E}"/>
          </ac:spMkLst>
        </pc:spChg>
        <pc:spChg chg="mod">
          <ac:chgData name="Aurelien Domont" userId="6da7715ce44349b3" providerId="LiveId" clId="{1F031B4F-7A08-47B6-9BBE-3BE595172CA2}" dt="2023-02-14T05:36:15.289" v="390" actId="1038"/>
          <ac:spMkLst>
            <pc:docMk/>
            <pc:sldMk cId="598821393" sldId="2645"/>
            <ac:spMk id="51" creationId="{55950B6F-B567-B6E0-16AE-683CCF419E3F}"/>
          </ac:spMkLst>
        </pc:spChg>
        <pc:spChg chg="mod">
          <ac:chgData name="Aurelien Domont" userId="6da7715ce44349b3" providerId="LiveId" clId="{1F031B4F-7A08-47B6-9BBE-3BE595172CA2}" dt="2023-02-14T05:36:15.289" v="390" actId="1038"/>
          <ac:spMkLst>
            <pc:docMk/>
            <pc:sldMk cId="598821393" sldId="2645"/>
            <ac:spMk id="52" creationId="{7184EDF1-BF42-1692-A367-C23829444750}"/>
          </ac:spMkLst>
        </pc:spChg>
        <pc:spChg chg="mod">
          <ac:chgData name="Aurelien Domont" userId="6da7715ce44349b3" providerId="LiveId" clId="{1F031B4F-7A08-47B6-9BBE-3BE595172CA2}" dt="2023-02-14T05:36:15.289" v="390" actId="1038"/>
          <ac:spMkLst>
            <pc:docMk/>
            <pc:sldMk cId="598821393" sldId="2645"/>
            <ac:spMk id="53" creationId="{1032701F-2D4B-D361-CCE1-E47B82BCB020}"/>
          </ac:spMkLst>
        </pc:spChg>
        <pc:spChg chg="mod">
          <ac:chgData name="Aurelien Domont" userId="6da7715ce44349b3" providerId="LiveId" clId="{1F031B4F-7A08-47B6-9BBE-3BE595172CA2}" dt="2023-02-14T05:36:15.289" v="390" actId="1038"/>
          <ac:spMkLst>
            <pc:docMk/>
            <pc:sldMk cId="598821393" sldId="2645"/>
            <ac:spMk id="54" creationId="{B7C6B978-9953-975D-C723-D492BD525C66}"/>
          </ac:spMkLst>
        </pc:spChg>
        <pc:spChg chg="mod">
          <ac:chgData name="Aurelien Domont" userId="6da7715ce44349b3" providerId="LiveId" clId="{1F031B4F-7A08-47B6-9BBE-3BE595172CA2}" dt="2023-02-14T05:36:15.289" v="390" actId="1038"/>
          <ac:spMkLst>
            <pc:docMk/>
            <pc:sldMk cId="598821393" sldId="2645"/>
            <ac:spMk id="55" creationId="{D2A4AEC0-EBDE-D79E-5DD2-D91B665295CB}"/>
          </ac:spMkLst>
        </pc:spChg>
        <pc:spChg chg="mod">
          <ac:chgData name="Aurelien Domont" userId="6da7715ce44349b3" providerId="LiveId" clId="{1F031B4F-7A08-47B6-9BBE-3BE595172CA2}" dt="2023-02-14T05:36:15.289" v="390" actId="1038"/>
          <ac:spMkLst>
            <pc:docMk/>
            <pc:sldMk cId="598821393" sldId="2645"/>
            <ac:spMk id="56" creationId="{722D8527-F604-4B33-85F5-9E3BC74223C2}"/>
          </ac:spMkLst>
        </pc:spChg>
        <pc:spChg chg="mod">
          <ac:chgData name="Aurelien Domont" userId="6da7715ce44349b3" providerId="LiveId" clId="{1F031B4F-7A08-47B6-9BBE-3BE595172CA2}" dt="2023-02-14T05:36:15.289" v="390" actId="1038"/>
          <ac:spMkLst>
            <pc:docMk/>
            <pc:sldMk cId="598821393" sldId="2645"/>
            <ac:spMk id="59" creationId="{8CD1C9C1-3407-EA2D-9074-74CF68F5766B}"/>
          </ac:spMkLst>
        </pc:spChg>
        <pc:spChg chg="mod">
          <ac:chgData name="Aurelien Domont" userId="6da7715ce44349b3" providerId="LiveId" clId="{1F031B4F-7A08-47B6-9BBE-3BE595172CA2}" dt="2023-02-14T05:36:15.289" v="390" actId="1038"/>
          <ac:spMkLst>
            <pc:docMk/>
            <pc:sldMk cId="598821393" sldId="2645"/>
            <ac:spMk id="60" creationId="{92D667F4-B3B8-73F6-563C-30A15320C78D}"/>
          </ac:spMkLst>
        </pc:spChg>
        <pc:spChg chg="mod">
          <ac:chgData name="Aurelien Domont" userId="6da7715ce44349b3" providerId="LiveId" clId="{1F031B4F-7A08-47B6-9BBE-3BE595172CA2}" dt="2023-02-14T05:36:15.289" v="390" actId="1038"/>
          <ac:spMkLst>
            <pc:docMk/>
            <pc:sldMk cId="598821393" sldId="2645"/>
            <ac:spMk id="61" creationId="{A5C69E19-D014-E6C4-6F1B-2F3F1A901D90}"/>
          </ac:spMkLst>
        </pc:spChg>
        <pc:spChg chg="mod">
          <ac:chgData name="Aurelien Domont" userId="6da7715ce44349b3" providerId="LiveId" clId="{1F031B4F-7A08-47B6-9BBE-3BE595172CA2}" dt="2023-02-14T05:36:15.289" v="390" actId="1038"/>
          <ac:spMkLst>
            <pc:docMk/>
            <pc:sldMk cId="598821393" sldId="2645"/>
            <ac:spMk id="62" creationId="{778DA56D-D458-9ADF-2290-69BD31E7E61E}"/>
          </ac:spMkLst>
        </pc:spChg>
        <pc:spChg chg="mod">
          <ac:chgData name="Aurelien Domont" userId="6da7715ce44349b3" providerId="LiveId" clId="{1F031B4F-7A08-47B6-9BBE-3BE595172CA2}" dt="2023-02-14T05:36:15.289" v="390" actId="1038"/>
          <ac:spMkLst>
            <pc:docMk/>
            <pc:sldMk cId="598821393" sldId="2645"/>
            <ac:spMk id="63" creationId="{737A0794-C078-BD5B-AC9B-30D596C4BC32}"/>
          </ac:spMkLst>
        </pc:spChg>
        <pc:spChg chg="mod">
          <ac:chgData name="Aurelien Domont" userId="6da7715ce44349b3" providerId="LiveId" clId="{1F031B4F-7A08-47B6-9BBE-3BE595172CA2}" dt="2023-02-14T05:36:15.289" v="390" actId="1038"/>
          <ac:spMkLst>
            <pc:docMk/>
            <pc:sldMk cId="598821393" sldId="2645"/>
            <ac:spMk id="65" creationId="{E0B36C60-0B76-55DF-83CC-7FFD2C8FBB9F}"/>
          </ac:spMkLst>
        </pc:spChg>
        <pc:spChg chg="mod">
          <ac:chgData name="Aurelien Domont" userId="6da7715ce44349b3" providerId="LiveId" clId="{1F031B4F-7A08-47B6-9BBE-3BE595172CA2}" dt="2023-02-14T05:36:15.289" v="390" actId="1038"/>
          <ac:spMkLst>
            <pc:docMk/>
            <pc:sldMk cId="598821393" sldId="2645"/>
            <ac:spMk id="66" creationId="{DB873BA6-9FEC-8E6A-D0B0-96A9A5637853}"/>
          </ac:spMkLst>
        </pc:spChg>
        <pc:spChg chg="mod">
          <ac:chgData name="Aurelien Domont" userId="6da7715ce44349b3" providerId="LiveId" clId="{1F031B4F-7A08-47B6-9BBE-3BE595172CA2}" dt="2023-02-14T05:36:15.289" v="390" actId="1038"/>
          <ac:spMkLst>
            <pc:docMk/>
            <pc:sldMk cId="598821393" sldId="2645"/>
            <ac:spMk id="67" creationId="{E31B22CE-F57D-05A5-3EA0-DA447D722A9F}"/>
          </ac:spMkLst>
        </pc:spChg>
        <pc:spChg chg="mod">
          <ac:chgData name="Aurelien Domont" userId="6da7715ce44349b3" providerId="LiveId" clId="{1F031B4F-7A08-47B6-9BBE-3BE595172CA2}" dt="2023-02-14T05:36:15.289" v="390" actId="1038"/>
          <ac:spMkLst>
            <pc:docMk/>
            <pc:sldMk cId="598821393" sldId="2645"/>
            <ac:spMk id="68" creationId="{A23D9284-10B6-D49A-71D8-40B96940761B}"/>
          </ac:spMkLst>
        </pc:spChg>
        <pc:spChg chg="mod">
          <ac:chgData name="Aurelien Domont" userId="6da7715ce44349b3" providerId="LiveId" clId="{1F031B4F-7A08-47B6-9BBE-3BE595172CA2}" dt="2023-02-14T05:36:15.289" v="390" actId="1038"/>
          <ac:spMkLst>
            <pc:docMk/>
            <pc:sldMk cId="598821393" sldId="2645"/>
            <ac:spMk id="69" creationId="{A5922019-C6D3-5620-EF25-8138C7909B00}"/>
          </ac:spMkLst>
        </pc:spChg>
        <pc:spChg chg="mod">
          <ac:chgData name="Aurelien Domont" userId="6da7715ce44349b3" providerId="LiveId" clId="{1F031B4F-7A08-47B6-9BBE-3BE595172CA2}" dt="2023-02-14T05:36:15.289" v="390" actId="1038"/>
          <ac:spMkLst>
            <pc:docMk/>
            <pc:sldMk cId="598821393" sldId="2645"/>
            <ac:spMk id="98" creationId="{1C847190-AFF2-C8D6-2371-151608433C85}"/>
          </ac:spMkLst>
        </pc:spChg>
        <pc:spChg chg="mod">
          <ac:chgData name="Aurelien Domont" userId="6da7715ce44349b3" providerId="LiveId" clId="{1F031B4F-7A08-47B6-9BBE-3BE595172CA2}" dt="2023-02-14T05:36:15.289" v="390" actId="1038"/>
          <ac:spMkLst>
            <pc:docMk/>
            <pc:sldMk cId="598821393" sldId="2645"/>
            <ac:spMk id="99" creationId="{38461761-BDAE-1C55-0E26-1D0A66A8BD0C}"/>
          </ac:spMkLst>
        </pc:spChg>
        <pc:spChg chg="mod">
          <ac:chgData name="Aurelien Domont" userId="6da7715ce44349b3" providerId="LiveId" clId="{1F031B4F-7A08-47B6-9BBE-3BE595172CA2}" dt="2023-02-14T05:36:15.289" v="390" actId="1038"/>
          <ac:spMkLst>
            <pc:docMk/>
            <pc:sldMk cId="598821393" sldId="2645"/>
            <ac:spMk id="100" creationId="{AAA94F54-B3B7-D3F7-3268-3D1FE9FED9C4}"/>
          </ac:spMkLst>
        </pc:spChg>
        <pc:spChg chg="mod">
          <ac:chgData name="Aurelien Domont" userId="6da7715ce44349b3" providerId="LiveId" clId="{1F031B4F-7A08-47B6-9BBE-3BE595172CA2}" dt="2023-02-14T05:36:15.289" v="390" actId="1038"/>
          <ac:spMkLst>
            <pc:docMk/>
            <pc:sldMk cId="598821393" sldId="2645"/>
            <ac:spMk id="101" creationId="{5AE418B2-D4A3-0B14-0A96-47F3008DAD93}"/>
          </ac:spMkLst>
        </pc:spChg>
        <pc:spChg chg="mod">
          <ac:chgData name="Aurelien Domont" userId="6da7715ce44349b3" providerId="LiveId" clId="{1F031B4F-7A08-47B6-9BBE-3BE595172CA2}" dt="2023-02-14T05:36:15.289" v="390" actId="1038"/>
          <ac:spMkLst>
            <pc:docMk/>
            <pc:sldMk cId="598821393" sldId="2645"/>
            <ac:spMk id="103" creationId="{B541DE4E-D98E-0087-FBD6-18044894E25F}"/>
          </ac:spMkLst>
        </pc:spChg>
        <pc:spChg chg="mod">
          <ac:chgData name="Aurelien Domont" userId="6da7715ce44349b3" providerId="LiveId" clId="{1F031B4F-7A08-47B6-9BBE-3BE595172CA2}" dt="2023-02-14T05:36:15.289" v="390" actId="1038"/>
          <ac:spMkLst>
            <pc:docMk/>
            <pc:sldMk cId="598821393" sldId="2645"/>
            <ac:spMk id="104" creationId="{FEED0A6B-09CE-26D8-A51C-596736233415}"/>
          </ac:spMkLst>
        </pc:spChg>
        <pc:spChg chg="mod">
          <ac:chgData name="Aurelien Domont" userId="6da7715ce44349b3" providerId="LiveId" clId="{1F031B4F-7A08-47B6-9BBE-3BE595172CA2}" dt="2023-02-14T05:36:15.289" v="390" actId="1038"/>
          <ac:spMkLst>
            <pc:docMk/>
            <pc:sldMk cId="598821393" sldId="2645"/>
            <ac:spMk id="105" creationId="{90EE55FC-C188-FAF8-60C0-18CCBB099E8E}"/>
          </ac:spMkLst>
        </pc:spChg>
        <pc:spChg chg="mod">
          <ac:chgData name="Aurelien Domont" userId="6da7715ce44349b3" providerId="LiveId" clId="{1F031B4F-7A08-47B6-9BBE-3BE595172CA2}" dt="2023-02-14T05:36:15.289" v="390" actId="1038"/>
          <ac:spMkLst>
            <pc:docMk/>
            <pc:sldMk cId="598821393" sldId="2645"/>
            <ac:spMk id="106" creationId="{8B94C909-3BE6-D90C-C6C4-53C52BAA14DB}"/>
          </ac:spMkLst>
        </pc:spChg>
        <pc:spChg chg="mod">
          <ac:chgData name="Aurelien Domont" userId="6da7715ce44349b3" providerId="LiveId" clId="{1F031B4F-7A08-47B6-9BBE-3BE595172CA2}" dt="2023-02-14T05:36:15.289" v="390" actId="1038"/>
          <ac:spMkLst>
            <pc:docMk/>
            <pc:sldMk cId="598821393" sldId="2645"/>
            <ac:spMk id="107" creationId="{0286F6AC-BFFB-4B61-A0CA-4FA0EC663361}"/>
          </ac:spMkLst>
        </pc:spChg>
        <pc:spChg chg="mod">
          <ac:chgData name="Aurelien Domont" userId="6da7715ce44349b3" providerId="LiveId" clId="{1F031B4F-7A08-47B6-9BBE-3BE595172CA2}" dt="2023-02-14T05:36:15.289" v="390" actId="1038"/>
          <ac:spMkLst>
            <pc:docMk/>
            <pc:sldMk cId="598821393" sldId="2645"/>
            <ac:spMk id="108" creationId="{5342B0B6-12CB-B60C-D007-D6029B366889}"/>
          </ac:spMkLst>
        </pc:spChg>
        <pc:spChg chg="mod">
          <ac:chgData name="Aurelien Domont" userId="6da7715ce44349b3" providerId="LiveId" clId="{1F031B4F-7A08-47B6-9BBE-3BE595172CA2}" dt="2023-02-14T05:36:15.289" v="390" actId="1038"/>
          <ac:spMkLst>
            <pc:docMk/>
            <pc:sldMk cId="598821393" sldId="2645"/>
            <ac:spMk id="109" creationId="{7EF3B92C-9B96-EBB9-4D2E-9D3B712CB259}"/>
          </ac:spMkLst>
        </pc:spChg>
        <pc:spChg chg="mod">
          <ac:chgData name="Aurelien Domont" userId="6da7715ce44349b3" providerId="LiveId" clId="{1F031B4F-7A08-47B6-9BBE-3BE595172CA2}" dt="2023-02-14T05:36:15.289" v="390" actId="1038"/>
          <ac:spMkLst>
            <pc:docMk/>
            <pc:sldMk cId="598821393" sldId="2645"/>
            <ac:spMk id="110" creationId="{FDF13E8A-B24B-432E-0BA0-FFB234AAD314}"/>
          </ac:spMkLst>
        </pc:spChg>
        <pc:spChg chg="mod">
          <ac:chgData name="Aurelien Domont" userId="6da7715ce44349b3" providerId="LiveId" clId="{1F031B4F-7A08-47B6-9BBE-3BE595172CA2}" dt="2023-02-14T05:36:15.289" v="390" actId="1038"/>
          <ac:spMkLst>
            <pc:docMk/>
            <pc:sldMk cId="598821393" sldId="2645"/>
            <ac:spMk id="116" creationId="{94844D8D-7410-2D4F-1509-8EE01976A748}"/>
          </ac:spMkLst>
        </pc:spChg>
        <pc:spChg chg="mod">
          <ac:chgData name="Aurelien Domont" userId="6da7715ce44349b3" providerId="LiveId" clId="{1F031B4F-7A08-47B6-9BBE-3BE595172CA2}" dt="2023-02-14T05:36:15.289" v="390" actId="1038"/>
          <ac:spMkLst>
            <pc:docMk/>
            <pc:sldMk cId="598821393" sldId="2645"/>
            <ac:spMk id="117" creationId="{CB95E550-4576-A763-22E8-523CF87DC65B}"/>
          </ac:spMkLst>
        </pc:spChg>
        <pc:spChg chg="mod">
          <ac:chgData name="Aurelien Domont" userId="6da7715ce44349b3" providerId="LiveId" clId="{1F031B4F-7A08-47B6-9BBE-3BE595172CA2}" dt="2023-02-14T05:36:15.289" v="390" actId="1038"/>
          <ac:spMkLst>
            <pc:docMk/>
            <pc:sldMk cId="598821393" sldId="2645"/>
            <ac:spMk id="118" creationId="{16E90375-6E3B-167B-250D-EBBC97F3BF99}"/>
          </ac:spMkLst>
        </pc:spChg>
        <pc:spChg chg="mod">
          <ac:chgData name="Aurelien Domont" userId="6da7715ce44349b3" providerId="LiveId" clId="{1F031B4F-7A08-47B6-9BBE-3BE595172CA2}" dt="2023-02-14T05:36:15.289" v="390" actId="1038"/>
          <ac:spMkLst>
            <pc:docMk/>
            <pc:sldMk cId="598821393" sldId="2645"/>
            <ac:spMk id="119" creationId="{D159D0C9-45C1-D2EB-DDC3-A9ADAAEBF033}"/>
          </ac:spMkLst>
        </pc:spChg>
        <pc:spChg chg="mod">
          <ac:chgData name="Aurelien Domont" userId="6da7715ce44349b3" providerId="LiveId" clId="{1F031B4F-7A08-47B6-9BBE-3BE595172CA2}" dt="2023-02-14T05:36:15.289" v="390" actId="1038"/>
          <ac:spMkLst>
            <pc:docMk/>
            <pc:sldMk cId="598821393" sldId="2645"/>
            <ac:spMk id="120" creationId="{116A840E-FA09-DDF5-91A1-51F8C4E76223}"/>
          </ac:spMkLst>
        </pc:spChg>
        <pc:spChg chg="mod">
          <ac:chgData name="Aurelien Domont" userId="6da7715ce44349b3" providerId="LiveId" clId="{1F031B4F-7A08-47B6-9BBE-3BE595172CA2}" dt="2023-02-14T05:36:15.289" v="390" actId="1038"/>
          <ac:spMkLst>
            <pc:docMk/>
            <pc:sldMk cId="598821393" sldId="2645"/>
            <ac:spMk id="121" creationId="{B4F32F0D-A15B-2847-8A77-A23098B3EE62}"/>
          </ac:spMkLst>
        </pc:spChg>
        <pc:spChg chg="mod">
          <ac:chgData name="Aurelien Domont" userId="6da7715ce44349b3" providerId="LiveId" clId="{1F031B4F-7A08-47B6-9BBE-3BE595172CA2}" dt="2023-02-14T05:36:15.289" v="390" actId="1038"/>
          <ac:spMkLst>
            <pc:docMk/>
            <pc:sldMk cId="598821393" sldId="2645"/>
            <ac:spMk id="122" creationId="{3E95DE38-8293-AA3A-4461-EB6DB0F8800E}"/>
          </ac:spMkLst>
        </pc:spChg>
        <pc:spChg chg="mod">
          <ac:chgData name="Aurelien Domont" userId="6da7715ce44349b3" providerId="LiveId" clId="{1F031B4F-7A08-47B6-9BBE-3BE595172CA2}" dt="2023-02-14T05:36:15.289" v="390" actId="1038"/>
          <ac:spMkLst>
            <pc:docMk/>
            <pc:sldMk cId="598821393" sldId="2645"/>
            <ac:spMk id="123" creationId="{E9A0E128-4E8A-38B1-A73B-6630500740DA}"/>
          </ac:spMkLst>
        </pc:spChg>
        <pc:spChg chg="mod">
          <ac:chgData name="Aurelien Domont" userId="6da7715ce44349b3" providerId="LiveId" clId="{1F031B4F-7A08-47B6-9BBE-3BE595172CA2}" dt="2023-02-14T05:36:15.289" v="390" actId="1038"/>
          <ac:spMkLst>
            <pc:docMk/>
            <pc:sldMk cId="598821393" sldId="2645"/>
            <ac:spMk id="124" creationId="{44C75C17-9886-462D-80F0-CEDD00B78085}"/>
          </ac:spMkLst>
        </pc:spChg>
        <pc:spChg chg="mod">
          <ac:chgData name="Aurelien Domont" userId="6da7715ce44349b3" providerId="LiveId" clId="{1F031B4F-7A08-47B6-9BBE-3BE595172CA2}" dt="2023-02-14T05:36:15.289" v="390" actId="1038"/>
          <ac:spMkLst>
            <pc:docMk/>
            <pc:sldMk cId="598821393" sldId="2645"/>
            <ac:spMk id="125" creationId="{AD2B9A86-EFE1-85E5-1AFD-E5B6B02B350F}"/>
          </ac:spMkLst>
        </pc:spChg>
        <pc:spChg chg="mod">
          <ac:chgData name="Aurelien Domont" userId="6da7715ce44349b3" providerId="LiveId" clId="{1F031B4F-7A08-47B6-9BBE-3BE595172CA2}" dt="2023-02-14T05:36:15.289" v="390" actId="1038"/>
          <ac:spMkLst>
            <pc:docMk/>
            <pc:sldMk cId="598821393" sldId="2645"/>
            <ac:spMk id="126" creationId="{F6D89DCB-0DC6-388B-30BF-C531DE686D36}"/>
          </ac:spMkLst>
        </pc:spChg>
        <pc:spChg chg="mod">
          <ac:chgData name="Aurelien Domont" userId="6da7715ce44349b3" providerId="LiveId" clId="{1F031B4F-7A08-47B6-9BBE-3BE595172CA2}" dt="2023-02-14T05:36:15.289" v="390" actId="1038"/>
          <ac:spMkLst>
            <pc:docMk/>
            <pc:sldMk cId="598821393" sldId="2645"/>
            <ac:spMk id="127" creationId="{37A55C34-1D1C-6AE8-C807-90B7F147CC1C}"/>
          </ac:spMkLst>
        </pc:spChg>
        <pc:spChg chg="mod">
          <ac:chgData name="Aurelien Domont" userId="6da7715ce44349b3" providerId="LiveId" clId="{1F031B4F-7A08-47B6-9BBE-3BE595172CA2}" dt="2023-02-14T05:36:15.289" v="390" actId="1038"/>
          <ac:spMkLst>
            <pc:docMk/>
            <pc:sldMk cId="598821393" sldId="2645"/>
            <ac:spMk id="128" creationId="{71F181C4-A60F-054D-35CA-57A11EF2D2A7}"/>
          </ac:spMkLst>
        </pc:spChg>
        <pc:spChg chg="mod">
          <ac:chgData name="Aurelien Domont" userId="6da7715ce44349b3" providerId="LiveId" clId="{1F031B4F-7A08-47B6-9BBE-3BE595172CA2}" dt="2023-02-14T05:36:15.289" v="390" actId="1038"/>
          <ac:spMkLst>
            <pc:docMk/>
            <pc:sldMk cId="598821393" sldId="2645"/>
            <ac:spMk id="129" creationId="{44B9F961-4BFA-42A8-2AA0-D87821962CA7}"/>
          </ac:spMkLst>
        </pc:spChg>
        <pc:spChg chg="mod">
          <ac:chgData name="Aurelien Domont" userId="6da7715ce44349b3" providerId="LiveId" clId="{1F031B4F-7A08-47B6-9BBE-3BE595172CA2}" dt="2023-02-14T05:36:15.289" v="390" actId="1038"/>
          <ac:spMkLst>
            <pc:docMk/>
            <pc:sldMk cId="598821393" sldId="2645"/>
            <ac:spMk id="130" creationId="{EAED5566-A414-42AE-7CDD-ECE285C65C31}"/>
          </ac:spMkLst>
        </pc:spChg>
        <pc:spChg chg="mod">
          <ac:chgData name="Aurelien Domont" userId="6da7715ce44349b3" providerId="LiveId" clId="{1F031B4F-7A08-47B6-9BBE-3BE595172CA2}" dt="2023-02-14T05:36:15.289" v="390" actId="1038"/>
          <ac:spMkLst>
            <pc:docMk/>
            <pc:sldMk cId="598821393" sldId="2645"/>
            <ac:spMk id="131" creationId="{18CEB39A-CD3E-DF86-256A-97B73F3C51F3}"/>
          </ac:spMkLst>
        </pc:spChg>
        <pc:spChg chg="mod">
          <ac:chgData name="Aurelien Domont" userId="6da7715ce44349b3" providerId="LiveId" clId="{1F031B4F-7A08-47B6-9BBE-3BE595172CA2}" dt="2023-02-14T05:36:15.289" v="390" actId="1038"/>
          <ac:spMkLst>
            <pc:docMk/>
            <pc:sldMk cId="598821393" sldId="2645"/>
            <ac:spMk id="132" creationId="{ECFDB35C-2819-9149-5DA6-2C0CBE99C852}"/>
          </ac:spMkLst>
        </pc:spChg>
        <pc:spChg chg="mod">
          <ac:chgData name="Aurelien Domont" userId="6da7715ce44349b3" providerId="LiveId" clId="{1F031B4F-7A08-47B6-9BBE-3BE595172CA2}" dt="2023-02-14T05:36:15.289" v="390" actId="1038"/>
          <ac:spMkLst>
            <pc:docMk/>
            <pc:sldMk cId="598821393" sldId="2645"/>
            <ac:spMk id="133" creationId="{7627AA51-0E17-B418-5027-87FB7D815042}"/>
          </ac:spMkLst>
        </pc:spChg>
        <pc:spChg chg="mod">
          <ac:chgData name="Aurelien Domont" userId="6da7715ce44349b3" providerId="LiveId" clId="{1F031B4F-7A08-47B6-9BBE-3BE595172CA2}" dt="2023-02-14T05:36:15.289" v="390" actId="1038"/>
          <ac:spMkLst>
            <pc:docMk/>
            <pc:sldMk cId="598821393" sldId="2645"/>
            <ac:spMk id="134" creationId="{81A41BCD-021D-75D7-50BC-4BD0980A017F}"/>
          </ac:spMkLst>
        </pc:spChg>
        <pc:spChg chg="mod">
          <ac:chgData name="Aurelien Domont" userId="6da7715ce44349b3" providerId="LiveId" clId="{1F031B4F-7A08-47B6-9BBE-3BE595172CA2}" dt="2023-02-14T05:36:15.289" v="390" actId="1038"/>
          <ac:spMkLst>
            <pc:docMk/>
            <pc:sldMk cId="598821393" sldId="2645"/>
            <ac:spMk id="135" creationId="{2940884D-9B38-E64A-360D-2786B387CB7B}"/>
          </ac:spMkLst>
        </pc:spChg>
        <pc:spChg chg="mod">
          <ac:chgData name="Aurelien Domont" userId="6da7715ce44349b3" providerId="LiveId" clId="{1F031B4F-7A08-47B6-9BBE-3BE595172CA2}" dt="2023-02-14T05:36:15.289" v="390" actId="1038"/>
          <ac:spMkLst>
            <pc:docMk/>
            <pc:sldMk cId="598821393" sldId="2645"/>
            <ac:spMk id="139" creationId="{EF7E4E24-66E9-0D64-BB5C-42BE66D3788D}"/>
          </ac:spMkLst>
        </pc:spChg>
        <pc:spChg chg="mod">
          <ac:chgData name="Aurelien Domont" userId="6da7715ce44349b3" providerId="LiveId" clId="{1F031B4F-7A08-47B6-9BBE-3BE595172CA2}" dt="2023-02-14T05:36:15.289" v="390" actId="1038"/>
          <ac:spMkLst>
            <pc:docMk/>
            <pc:sldMk cId="598821393" sldId="2645"/>
            <ac:spMk id="140" creationId="{C89527D6-326F-C603-61B4-9D23D5EFDF9C}"/>
          </ac:spMkLst>
        </pc:spChg>
        <pc:spChg chg="mod">
          <ac:chgData name="Aurelien Domont" userId="6da7715ce44349b3" providerId="LiveId" clId="{1F031B4F-7A08-47B6-9BBE-3BE595172CA2}" dt="2023-02-14T05:36:15.289" v="390" actId="1038"/>
          <ac:spMkLst>
            <pc:docMk/>
            <pc:sldMk cId="598821393" sldId="2645"/>
            <ac:spMk id="141" creationId="{4A2C566C-4E4F-87D8-FF6C-FA65D9DC2203}"/>
          </ac:spMkLst>
        </pc:spChg>
        <pc:spChg chg="mod">
          <ac:chgData name="Aurelien Domont" userId="6da7715ce44349b3" providerId="LiveId" clId="{1F031B4F-7A08-47B6-9BBE-3BE595172CA2}" dt="2023-02-14T05:36:15.289" v="390" actId="1038"/>
          <ac:spMkLst>
            <pc:docMk/>
            <pc:sldMk cId="598821393" sldId="2645"/>
            <ac:spMk id="142" creationId="{262D96DF-0095-E520-A8D9-C7922927D66A}"/>
          </ac:spMkLst>
        </pc:spChg>
        <pc:spChg chg="mod">
          <ac:chgData name="Aurelien Domont" userId="6da7715ce44349b3" providerId="LiveId" clId="{1F031B4F-7A08-47B6-9BBE-3BE595172CA2}" dt="2023-02-14T05:36:15.289" v="390" actId="1038"/>
          <ac:spMkLst>
            <pc:docMk/>
            <pc:sldMk cId="598821393" sldId="2645"/>
            <ac:spMk id="143" creationId="{6CC7F4DD-BC8C-07B6-B024-851297C62E5B}"/>
          </ac:spMkLst>
        </pc:spChg>
        <pc:spChg chg="mod">
          <ac:chgData name="Aurelien Domont" userId="6da7715ce44349b3" providerId="LiveId" clId="{1F031B4F-7A08-47B6-9BBE-3BE595172CA2}" dt="2023-02-14T05:36:15.289" v="390" actId="1038"/>
          <ac:spMkLst>
            <pc:docMk/>
            <pc:sldMk cId="598821393" sldId="2645"/>
            <ac:spMk id="144" creationId="{18D864BA-2545-42CF-6E87-23E1DC77EDFE}"/>
          </ac:spMkLst>
        </pc:spChg>
        <pc:spChg chg="mod">
          <ac:chgData name="Aurelien Domont" userId="6da7715ce44349b3" providerId="LiveId" clId="{1F031B4F-7A08-47B6-9BBE-3BE595172CA2}" dt="2023-02-14T05:36:15.289" v="390" actId="1038"/>
          <ac:spMkLst>
            <pc:docMk/>
            <pc:sldMk cId="598821393" sldId="2645"/>
            <ac:spMk id="145" creationId="{4E33A49C-B402-2E92-0D41-E6F69E148F11}"/>
          </ac:spMkLst>
        </pc:spChg>
        <pc:spChg chg="mod">
          <ac:chgData name="Aurelien Domont" userId="6da7715ce44349b3" providerId="LiveId" clId="{1F031B4F-7A08-47B6-9BBE-3BE595172CA2}" dt="2023-02-14T05:36:15.289" v="390" actId="1038"/>
          <ac:spMkLst>
            <pc:docMk/>
            <pc:sldMk cId="598821393" sldId="2645"/>
            <ac:spMk id="146" creationId="{7BD285A4-01A5-517E-9066-297A44060BE9}"/>
          </ac:spMkLst>
        </pc:spChg>
        <pc:spChg chg="mod">
          <ac:chgData name="Aurelien Domont" userId="6da7715ce44349b3" providerId="LiveId" clId="{1F031B4F-7A08-47B6-9BBE-3BE595172CA2}" dt="2023-02-14T05:36:15.289" v="390" actId="1038"/>
          <ac:spMkLst>
            <pc:docMk/>
            <pc:sldMk cId="598821393" sldId="2645"/>
            <ac:spMk id="147" creationId="{DC603662-0D68-7A85-F417-2AB79E4DB3E5}"/>
          </ac:spMkLst>
        </pc:spChg>
        <pc:spChg chg="mod">
          <ac:chgData name="Aurelien Domont" userId="6da7715ce44349b3" providerId="LiveId" clId="{1F031B4F-7A08-47B6-9BBE-3BE595172CA2}" dt="2023-02-14T05:36:15.289" v="390" actId="1038"/>
          <ac:spMkLst>
            <pc:docMk/>
            <pc:sldMk cId="598821393" sldId="2645"/>
            <ac:spMk id="148" creationId="{28B3E40B-865D-C77E-FCA0-56EE4C16F2AC}"/>
          </ac:spMkLst>
        </pc:spChg>
        <pc:spChg chg="mod">
          <ac:chgData name="Aurelien Domont" userId="6da7715ce44349b3" providerId="LiveId" clId="{1F031B4F-7A08-47B6-9BBE-3BE595172CA2}" dt="2023-02-14T05:36:15.289" v="390" actId="1038"/>
          <ac:spMkLst>
            <pc:docMk/>
            <pc:sldMk cId="598821393" sldId="2645"/>
            <ac:spMk id="149" creationId="{D344F12A-EA8A-D13D-F754-5F2665FEEF3C}"/>
          </ac:spMkLst>
        </pc:spChg>
        <pc:spChg chg="mod">
          <ac:chgData name="Aurelien Domont" userId="6da7715ce44349b3" providerId="LiveId" clId="{1F031B4F-7A08-47B6-9BBE-3BE595172CA2}" dt="2023-02-14T05:36:15.289" v="390" actId="1038"/>
          <ac:spMkLst>
            <pc:docMk/>
            <pc:sldMk cId="598821393" sldId="2645"/>
            <ac:spMk id="150" creationId="{B0075B2C-2C61-0B3D-CE54-2F2F25144BC6}"/>
          </ac:spMkLst>
        </pc:spChg>
        <pc:spChg chg="mod">
          <ac:chgData name="Aurelien Domont" userId="6da7715ce44349b3" providerId="LiveId" clId="{1F031B4F-7A08-47B6-9BBE-3BE595172CA2}" dt="2023-02-14T05:36:15.289" v="390" actId="1038"/>
          <ac:spMkLst>
            <pc:docMk/>
            <pc:sldMk cId="598821393" sldId="2645"/>
            <ac:spMk id="152" creationId="{C7AFF0A3-26A3-A7C6-7A03-AADB0E64E366}"/>
          </ac:spMkLst>
        </pc:spChg>
        <pc:spChg chg="mod">
          <ac:chgData name="Aurelien Domont" userId="6da7715ce44349b3" providerId="LiveId" clId="{1F031B4F-7A08-47B6-9BBE-3BE595172CA2}" dt="2023-02-14T05:36:15.289" v="390" actId="1038"/>
          <ac:spMkLst>
            <pc:docMk/>
            <pc:sldMk cId="598821393" sldId="2645"/>
            <ac:spMk id="153" creationId="{F168E4FC-3963-00BE-9CF9-34F8392947D8}"/>
          </ac:spMkLst>
        </pc:spChg>
        <pc:spChg chg="mod">
          <ac:chgData name="Aurelien Domont" userId="6da7715ce44349b3" providerId="LiveId" clId="{1F031B4F-7A08-47B6-9BBE-3BE595172CA2}" dt="2023-02-14T05:36:15.289" v="390" actId="1038"/>
          <ac:spMkLst>
            <pc:docMk/>
            <pc:sldMk cId="598821393" sldId="2645"/>
            <ac:spMk id="154" creationId="{145FD90A-E7BD-B503-1B6B-BA89C31910F3}"/>
          </ac:spMkLst>
        </pc:spChg>
        <pc:spChg chg="mod">
          <ac:chgData name="Aurelien Domont" userId="6da7715ce44349b3" providerId="LiveId" clId="{1F031B4F-7A08-47B6-9BBE-3BE595172CA2}" dt="2023-02-14T05:36:15.289" v="390" actId="1038"/>
          <ac:spMkLst>
            <pc:docMk/>
            <pc:sldMk cId="598821393" sldId="2645"/>
            <ac:spMk id="155" creationId="{8696F877-9292-DBAA-A9B7-08F2F0812C74}"/>
          </ac:spMkLst>
        </pc:spChg>
        <pc:spChg chg="mod">
          <ac:chgData name="Aurelien Domont" userId="6da7715ce44349b3" providerId="LiveId" clId="{1F031B4F-7A08-47B6-9BBE-3BE595172CA2}" dt="2023-02-14T05:36:15.289" v="390" actId="1038"/>
          <ac:spMkLst>
            <pc:docMk/>
            <pc:sldMk cId="598821393" sldId="2645"/>
            <ac:spMk id="156" creationId="{9FC42F2B-CFDF-0259-34C2-FD25FF4CBB50}"/>
          </ac:spMkLst>
        </pc:spChg>
        <pc:spChg chg="mod">
          <ac:chgData name="Aurelien Domont" userId="6da7715ce44349b3" providerId="LiveId" clId="{1F031B4F-7A08-47B6-9BBE-3BE595172CA2}" dt="2023-02-14T05:36:15.289" v="390" actId="1038"/>
          <ac:spMkLst>
            <pc:docMk/>
            <pc:sldMk cId="598821393" sldId="2645"/>
            <ac:spMk id="157" creationId="{E45208E6-D0B5-D8AD-80F8-04E8F5329F85}"/>
          </ac:spMkLst>
        </pc:spChg>
        <pc:spChg chg="mod">
          <ac:chgData name="Aurelien Domont" userId="6da7715ce44349b3" providerId="LiveId" clId="{1F031B4F-7A08-47B6-9BBE-3BE595172CA2}" dt="2023-02-14T05:36:15.289" v="390" actId="1038"/>
          <ac:spMkLst>
            <pc:docMk/>
            <pc:sldMk cId="598821393" sldId="2645"/>
            <ac:spMk id="158" creationId="{37D23748-4C1C-222E-194A-B524855600DB}"/>
          </ac:spMkLst>
        </pc:spChg>
        <pc:spChg chg="mod">
          <ac:chgData name="Aurelien Domont" userId="6da7715ce44349b3" providerId="LiveId" clId="{1F031B4F-7A08-47B6-9BBE-3BE595172CA2}" dt="2023-02-14T05:36:15.289" v="390" actId="1038"/>
          <ac:spMkLst>
            <pc:docMk/>
            <pc:sldMk cId="598821393" sldId="2645"/>
            <ac:spMk id="159" creationId="{B8147E48-7FDA-B20C-0E4D-C591B6BADE9B}"/>
          </ac:spMkLst>
        </pc:spChg>
        <pc:spChg chg="mod">
          <ac:chgData name="Aurelien Domont" userId="6da7715ce44349b3" providerId="LiveId" clId="{1F031B4F-7A08-47B6-9BBE-3BE595172CA2}" dt="2023-02-14T05:36:15.289" v="390" actId="1038"/>
          <ac:spMkLst>
            <pc:docMk/>
            <pc:sldMk cId="598821393" sldId="2645"/>
            <ac:spMk id="160" creationId="{3444FABE-DBD9-9CDB-0F6B-F8376DFA1681}"/>
          </ac:spMkLst>
        </pc:spChg>
        <pc:spChg chg="mod">
          <ac:chgData name="Aurelien Domont" userId="6da7715ce44349b3" providerId="LiveId" clId="{1F031B4F-7A08-47B6-9BBE-3BE595172CA2}" dt="2023-02-14T05:36:15.289" v="390" actId="1038"/>
          <ac:spMkLst>
            <pc:docMk/>
            <pc:sldMk cId="598821393" sldId="2645"/>
            <ac:spMk id="161" creationId="{72046EB3-053E-F14C-7C01-E5C38CBCAC8D}"/>
          </ac:spMkLst>
        </pc:spChg>
        <pc:spChg chg="mod">
          <ac:chgData name="Aurelien Domont" userId="6da7715ce44349b3" providerId="LiveId" clId="{1F031B4F-7A08-47B6-9BBE-3BE595172CA2}" dt="2023-02-14T05:36:15.289" v="390" actId="1038"/>
          <ac:spMkLst>
            <pc:docMk/>
            <pc:sldMk cId="598821393" sldId="2645"/>
            <ac:spMk id="162" creationId="{256C0A49-64E1-A731-5459-EFB1C5797273}"/>
          </ac:spMkLst>
        </pc:spChg>
        <pc:spChg chg="mod">
          <ac:chgData name="Aurelien Domont" userId="6da7715ce44349b3" providerId="LiveId" clId="{1F031B4F-7A08-47B6-9BBE-3BE595172CA2}" dt="2023-02-14T05:36:15.289" v="390" actId="1038"/>
          <ac:spMkLst>
            <pc:docMk/>
            <pc:sldMk cId="598821393" sldId="2645"/>
            <ac:spMk id="163" creationId="{C60ACE80-78AE-6657-30B8-31BF0B30533D}"/>
          </ac:spMkLst>
        </pc:spChg>
        <pc:spChg chg="mod">
          <ac:chgData name="Aurelien Domont" userId="6da7715ce44349b3" providerId="LiveId" clId="{1F031B4F-7A08-47B6-9BBE-3BE595172CA2}" dt="2023-02-14T05:36:15.289" v="390" actId="1038"/>
          <ac:spMkLst>
            <pc:docMk/>
            <pc:sldMk cId="598821393" sldId="2645"/>
            <ac:spMk id="164" creationId="{437205F3-BEFC-88E0-7AAD-2C8CE82F94C4}"/>
          </ac:spMkLst>
        </pc:spChg>
        <pc:spChg chg="mod">
          <ac:chgData name="Aurelien Domont" userId="6da7715ce44349b3" providerId="LiveId" clId="{1F031B4F-7A08-47B6-9BBE-3BE595172CA2}" dt="2023-02-14T05:36:15.289" v="390" actId="1038"/>
          <ac:spMkLst>
            <pc:docMk/>
            <pc:sldMk cId="598821393" sldId="2645"/>
            <ac:spMk id="165" creationId="{4B2C1AAC-20F1-BB16-F8B4-B738850C66B1}"/>
          </ac:spMkLst>
        </pc:spChg>
        <pc:spChg chg="mod">
          <ac:chgData name="Aurelien Domont" userId="6da7715ce44349b3" providerId="LiveId" clId="{1F031B4F-7A08-47B6-9BBE-3BE595172CA2}" dt="2023-02-14T05:36:15.289" v="390" actId="1038"/>
          <ac:spMkLst>
            <pc:docMk/>
            <pc:sldMk cId="598821393" sldId="2645"/>
            <ac:spMk id="166" creationId="{E031911F-9758-5B55-90C2-44701591C1FC}"/>
          </ac:spMkLst>
        </pc:spChg>
        <pc:spChg chg="mod">
          <ac:chgData name="Aurelien Domont" userId="6da7715ce44349b3" providerId="LiveId" clId="{1F031B4F-7A08-47B6-9BBE-3BE595172CA2}" dt="2023-02-14T05:36:15.289" v="390" actId="1038"/>
          <ac:spMkLst>
            <pc:docMk/>
            <pc:sldMk cId="598821393" sldId="2645"/>
            <ac:spMk id="167" creationId="{B10A6B55-6E43-ABC4-4E6F-E0C8062F47EB}"/>
          </ac:spMkLst>
        </pc:spChg>
        <pc:spChg chg="mod">
          <ac:chgData name="Aurelien Domont" userId="6da7715ce44349b3" providerId="LiveId" clId="{1F031B4F-7A08-47B6-9BBE-3BE595172CA2}" dt="2023-02-14T05:36:15.289" v="390" actId="1038"/>
          <ac:spMkLst>
            <pc:docMk/>
            <pc:sldMk cId="598821393" sldId="2645"/>
            <ac:spMk id="168" creationId="{C8119918-426C-D2D2-9F65-4C26DA244AEA}"/>
          </ac:spMkLst>
        </pc:spChg>
        <pc:spChg chg="mod">
          <ac:chgData name="Aurelien Domont" userId="6da7715ce44349b3" providerId="LiveId" clId="{1F031B4F-7A08-47B6-9BBE-3BE595172CA2}" dt="2023-02-14T05:36:15.289" v="390" actId="1038"/>
          <ac:spMkLst>
            <pc:docMk/>
            <pc:sldMk cId="598821393" sldId="2645"/>
            <ac:spMk id="169" creationId="{D47AB618-0C7D-7C04-61D2-9C27D677C21D}"/>
          </ac:spMkLst>
        </pc:spChg>
        <pc:spChg chg="mod">
          <ac:chgData name="Aurelien Domont" userId="6da7715ce44349b3" providerId="LiveId" clId="{1F031B4F-7A08-47B6-9BBE-3BE595172CA2}" dt="2023-02-14T05:36:15.289" v="390" actId="1038"/>
          <ac:spMkLst>
            <pc:docMk/>
            <pc:sldMk cId="598821393" sldId="2645"/>
            <ac:spMk id="170" creationId="{B4B60528-BC5F-24E9-ECF8-D749127FD7B6}"/>
          </ac:spMkLst>
        </pc:spChg>
        <pc:spChg chg="mod">
          <ac:chgData name="Aurelien Domont" userId="6da7715ce44349b3" providerId="LiveId" clId="{1F031B4F-7A08-47B6-9BBE-3BE595172CA2}" dt="2023-02-14T05:36:15.289" v="390" actId="1038"/>
          <ac:spMkLst>
            <pc:docMk/>
            <pc:sldMk cId="598821393" sldId="2645"/>
            <ac:spMk id="171" creationId="{B1599690-4A65-35C8-072A-B4E908BE6AC0}"/>
          </ac:spMkLst>
        </pc:spChg>
        <pc:spChg chg="mod">
          <ac:chgData name="Aurelien Domont" userId="6da7715ce44349b3" providerId="LiveId" clId="{1F031B4F-7A08-47B6-9BBE-3BE595172CA2}" dt="2023-02-14T05:36:15.289" v="390" actId="1038"/>
          <ac:spMkLst>
            <pc:docMk/>
            <pc:sldMk cId="598821393" sldId="2645"/>
            <ac:spMk id="172" creationId="{44E03D59-5C86-58BC-E41F-E215378AF7A8}"/>
          </ac:spMkLst>
        </pc:spChg>
        <pc:spChg chg="mod">
          <ac:chgData name="Aurelien Domont" userId="6da7715ce44349b3" providerId="LiveId" clId="{1F031B4F-7A08-47B6-9BBE-3BE595172CA2}" dt="2023-02-14T05:36:15.289" v="390" actId="1038"/>
          <ac:spMkLst>
            <pc:docMk/>
            <pc:sldMk cId="598821393" sldId="2645"/>
            <ac:spMk id="173" creationId="{8E4B6E36-CA5B-8BEB-5A17-6BC2E5338DB8}"/>
          </ac:spMkLst>
        </pc:spChg>
        <pc:spChg chg="mod">
          <ac:chgData name="Aurelien Domont" userId="6da7715ce44349b3" providerId="LiveId" clId="{1F031B4F-7A08-47B6-9BBE-3BE595172CA2}" dt="2023-02-14T05:36:15.289" v="390" actId="1038"/>
          <ac:spMkLst>
            <pc:docMk/>
            <pc:sldMk cId="598821393" sldId="2645"/>
            <ac:spMk id="174" creationId="{D77157AD-EBFE-221F-CE3D-AA4D65504FA4}"/>
          </ac:spMkLst>
        </pc:spChg>
        <pc:spChg chg="mod">
          <ac:chgData name="Aurelien Domont" userId="6da7715ce44349b3" providerId="LiveId" clId="{1F031B4F-7A08-47B6-9BBE-3BE595172CA2}" dt="2023-02-14T05:36:15.289" v="390" actId="1038"/>
          <ac:spMkLst>
            <pc:docMk/>
            <pc:sldMk cId="598821393" sldId="2645"/>
            <ac:spMk id="175" creationId="{CA39F185-0885-647E-8B77-567B9FEBB69E}"/>
          </ac:spMkLst>
        </pc:spChg>
        <pc:grpChg chg="mod">
          <ac:chgData name="Aurelien Domont" userId="6da7715ce44349b3" providerId="LiveId" clId="{1F031B4F-7A08-47B6-9BBE-3BE595172CA2}" dt="2023-02-14T05:36:15.289" v="390" actId="1038"/>
          <ac:grpSpMkLst>
            <pc:docMk/>
            <pc:sldMk cId="598821393" sldId="2645"/>
            <ac:grpSpMk id="7" creationId="{AD749A54-973D-23CF-0791-207B096710A6}"/>
          </ac:grpSpMkLst>
        </pc:grpChg>
        <pc:grpChg chg="mod">
          <ac:chgData name="Aurelien Domont" userId="6da7715ce44349b3" providerId="LiveId" clId="{1F031B4F-7A08-47B6-9BBE-3BE595172CA2}" dt="2023-02-14T05:36:15.289" v="390" actId="1038"/>
          <ac:grpSpMkLst>
            <pc:docMk/>
            <pc:sldMk cId="598821393" sldId="2645"/>
            <ac:grpSpMk id="38" creationId="{42FAB24F-1897-E688-619A-2B5ED64C6EFB}"/>
          </ac:grpSpMkLst>
        </pc:grpChg>
        <pc:grpChg chg="mod">
          <ac:chgData name="Aurelien Domont" userId="6da7715ce44349b3" providerId="LiveId" clId="{1F031B4F-7A08-47B6-9BBE-3BE595172CA2}" dt="2023-02-14T05:36:15.289" v="390" actId="1038"/>
          <ac:grpSpMkLst>
            <pc:docMk/>
            <pc:sldMk cId="598821393" sldId="2645"/>
            <ac:grpSpMk id="44" creationId="{423E3D93-B93F-F8B5-E9F9-428F2641F87A}"/>
          </ac:grpSpMkLst>
        </pc:grpChg>
        <pc:grpChg chg="mod">
          <ac:chgData name="Aurelien Domont" userId="6da7715ce44349b3" providerId="LiveId" clId="{1F031B4F-7A08-47B6-9BBE-3BE595172CA2}" dt="2023-02-14T05:36:15.289" v="390" actId="1038"/>
          <ac:grpSpMkLst>
            <pc:docMk/>
            <pc:sldMk cId="598821393" sldId="2645"/>
            <ac:grpSpMk id="57" creationId="{A5C03B9B-37A2-2E6E-71D3-AC890A4A2BA4}"/>
          </ac:grpSpMkLst>
        </pc:grpChg>
        <pc:grpChg chg="mod">
          <ac:chgData name="Aurelien Domont" userId="6da7715ce44349b3" providerId="LiveId" clId="{1F031B4F-7A08-47B6-9BBE-3BE595172CA2}" dt="2023-02-14T05:36:15.289" v="390" actId="1038"/>
          <ac:grpSpMkLst>
            <pc:docMk/>
            <pc:sldMk cId="598821393" sldId="2645"/>
            <ac:grpSpMk id="58" creationId="{614D263C-C7F1-AC94-5EAF-1A8AD626B390}"/>
          </ac:grpSpMkLst>
        </pc:grpChg>
        <pc:grpChg chg="mod">
          <ac:chgData name="Aurelien Domont" userId="6da7715ce44349b3" providerId="LiveId" clId="{1F031B4F-7A08-47B6-9BBE-3BE595172CA2}" dt="2023-02-14T05:36:15.289" v="390" actId="1038"/>
          <ac:grpSpMkLst>
            <pc:docMk/>
            <pc:sldMk cId="598821393" sldId="2645"/>
            <ac:grpSpMk id="64" creationId="{91121257-E494-89D6-9EEF-2AF46BAD9B63}"/>
          </ac:grpSpMkLst>
        </pc:grpChg>
        <pc:grpChg chg="mod">
          <ac:chgData name="Aurelien Domont" userId="6da7715ce44349b3" providerId="LiveId" clId="{1F031B4F-7A08-47B6-9BBE-3BE595172CA2}" dt="2023-02-14T05:36:15.289" v="390" actId="1038"/>
          <ac:grpSpMkLst>
            <pc:docMk/>
            <pc:sldMk cId="598821393" sldId="2645"/>
            <ac:grpSpMk id="97" creationId="{8B12A288-9195-B8FF-4A90-042E359560F1}"/>
          </ac:grpSpMkLst>
        </pc:grpChg>
        <pc:grpChg chg="mod">
          <ac:chgData name="Aurelien Domont" userId="6da7715ce44349b3" providerId="LiveId" clId="{1F031B4F-7A08-47B6-9BBE-3BE595172CA2}" dt="2023-02-14T05:36:15.289" v="390" actId="1038"/>
          <ac:grpSpMkLst>
            <pc:docMk/>
            <pc:sldMk cId="598821393" sldId="2645"/>
            <ac:grpSpMk id="102" creationId="{C717B3DA-A182-4DA3-2C16-D2E91B00E0FB}"/>
          </ac:grpSpMkLst>
        </pc:grpChg>
        <pc:grpChg chg="mod">
          <ac:chgData name="Aurelien Domont" userId="6da7715ce44349b3" providerId="LiveId" clId="{1F031B4F-7A08-47B6-9BBE-3BE595172CA2}" dt="2023-02-14T05:36:15.289" v="390" actId="1038"/>
          <ac:grpSpMkLst>
            <pc:docMk/>
            <pc:sldMk cId="598821393" sldId="2645"/>
            <ac:grpSpMk id="115" creationId="{9AADE41B-B203-8E26-96EC-157FE059ED5E}"/>
          </ac:grpSpMkLst>
        </pc:grpChg>
        <pc:grpChg chg="mod">
          <ac:chgData name="Aurelien Domont" userId="6da7715ce44349b3" providerId="LiveId" clId="{1F031B4F-7A08-47B6-9BBE-3BE595172CA2}" dt="2023-02-14T05:36:15.289" v="390" actId="1038"/>
          <ac:grpSpMkLst>
            <pc:docMk/>
            <pc:sldMk cId="598821393" sldId="2645"/>
            <ac:grpSpMk id="138" creationId="{85588942-D5B0-84D2-9484-5DD429D3BF87}"/>
          </ac:grpSpMkLst>
        </pc:grpChg>
        <pc:grpChg chg="mod">
          <ac:chgData name="Aurelien Domont" userId="6da7715ce44349b3" providerId="LiveId" clId="{1F031B4F-7A08-47B6-9BBE-3BE595172CA2}" dt="2023-02-14T05:36:15.289" v="390" actId="1038"/>
          <ac:grpSpMkLst>
            <pc:docMk/>
            <pc:sldMk cId="598821393" sldId="2645"/>
            <ac:grpSpMk id="151" creationId="{22AE4F39-50A0-FA50-1BDA-CF5C69BA451A}"/>
          </ac:grpSpMkLst>
        </pc:grpChg>
        <pc:picChg chg="mod">
          <ac:chgData name="Aurelien Domont" userId="6da7715ce44349b3" providerId="LiveId" clId="{1F031B4F-7A08-47B6-9BBE-3BE595172CA2}" dt="2023-02-14T05:36:15.289" v="390" actId="1038"/>
          <ac:picMkLst>
            <pc:docMk/>
            <pc:sldMk cId="598821393" sldId="2645"/>
            <ac:picMk id="112" creationId="{4A910353-37C2-275D-1A89-2270AADE2A2E}"/>
          </ac:picMkLst>
        </pc:picChg>
        <pc:picChg chg="mod">
          <ac:chgData name="Aurelien Domont" userId="6da7715ce44349b3" providerId="LiveId" clId="{1F031B4F-7A08-47B6-9BBE-3BE595172CA2}" dt="2023-02-14T05:36:15.289" v="390" actId="1038"/>
          <ac:picMkLst>
            <pc:docMk/>
            <pc:sldMk cId="598821393" sldId="2645"/>
            <ac:picMk id="114" creationId="{0715EFEE-4F8C-0040-7697-0338E551AF70}"/>
          </ac:picMkLst>
        </pc:picChg>
        <pc:picChg chg="mod">
          <ac:chgData name="Aurelien Domont" userId="6da7715ce44349b3" providerId="LiveId" clId="{1F031B4F-7A08-47B6-9BBE-3BE595172CA2}" dt="2023-02-14T05:36:15.289" v="390" actId="1038"/>
          <ac:picMkLst>
            <pc:docMk/>
            <pc:sldMk cId="598821393" sldId="2645"/>
            <ac:picMk id="177" creationId="{69E97C75-FE4E-CCFC-0097-586A7AE66D74}"/>
          </ac:picMkLst>
        </pc:picChg>
      </pc:sldChg>
      <pc:sldChg chg="addSp modSp add del setBg">
        <pc:chgData name="Aurelien Domont" userId="6da7715ce44349b3" providerId="LiveId" clId="{1F031B4F-7A08-47B6-9BBE-3BE595172CA2}" dt="2023-02-15T23:58:43.902" v="1534"/>
        <pc:sldMkLst>
          <pc:docMk/>
          <pc:sldMk cId="3674217527" sldId="2645"/>
        </pc:sldMkLst>
        <pc:spChg chg="add mod">
          <ac:chgData name="Aurelien Domont" userId="6da7715ce44349b3" providerId="LiveId" clId="{1F031B4F-7A08-47B6-9BBE-3BE595172CA2}" dt="2023-02-15T23:58:43.902" v="1534"/>
          <ac:spMkLst>
            <pc:docMk/>
            <pc:sldMk cId="3674217527" sldId="2645"/>
            <ac:spMk id="2" creationId="{211F397E-A500-07A0-CB4B-5A267A501579}"/>
          </ac:spMkLst>
        </pc:spChg>
      </pc:sldChg>
      <pc:sldChg chg="addSp modSp">
        <pc:chgData name="Aurelien Domont" userId="6da7715ce44349b3" providerId="LiveId" clId="{1F031B4F-7A08-47B6-9BBE-3BE595172CA2}" dt="2023-02-14T06:08:09.171" v="430"/>
        <pc:sldMkLst>
          <pc:docMk/>
          <pc:sldMk cId="2088006258" sldId="2646"/>
        </pc:sldMkLst>
        <pc:spChg chg="add mod">
          <ac:chgData name="Aurelien Domont" userId="6da7715ce44349b3" providerId="LiveId" clId="{1F031B4F-7A08-47B6-9BBE-3BE595172CA2}" dt="2023-02-14T06:08:09.171" v="430"/>
          <ac:spMkLst>
            <pc:docMk/>
            <pc:sldMk cId="2088006258" sldId="2646"/>
            <ac:spMk id="2" creationId="{535FC1D7-D699-EB5C-EFBD-C0F8EAAD2F27}"/>
          </ac:spMkLst>
        </pc:spChg>
      </pc:sldChg>
      <pc:sldChg chg="addSp delSp modSp mod">
        <pc:chgData name="Aurelien Domont" userId="6da7715ce44349b3" providerId="LiveId" clId="{1F031B4F-7A08-47B6-9BBE-3BE595172CA2}" dt="2023-02-14T06:08:30.904" v="434"/>
        <pc:sldMkLst>
          <pc:docMk/>
          <pc:sldMk cId="297724604" sldId="2647"/>
        </pc:sldMkLst>
        <pc:spChg chg="del">
          <ac:chgData name="Aurelien Domont" userId="6da7715ce44349b3" providerId="LiveId" clId="{1F031B4F-7A08-47B6-9BBE-3BE595172CA2}" dt="2023-02-14T06:08:30.235" v="433" actId="478"/>
          <ac:spMkLst>
            <pc:docMk/>
            <pc:sldMk cId="297724604" sldId="2647"/>
            <ac:spMk id="3" creationId="{CE2529A3-BA97-486F-9E02-8DFAAA7D8D38}"/>
          </ac:spMkLst>
        </pc:spChg>
        <pc:spChg chg="add mod">
          <ac:chgData name="Aurelien Domont" userId="6da7715ce44349b3" providerId="LiveId" clId="{1F031B4F-7A08-47B6-9BBE-3BE595172CA2}" dt="2023-02-14T06:08:30.904" v="434"/>
          <ac:spMkLst>
            <pc:docMk/>
            <pc:sldMk cId="297724604" sldId="2647"/>
            <ac:spMk id="16" creationId="{BD0FE656-D9F9-5998-41BE-8625E8F2A6B2}"/>
          </ac:spMkLst>
        </pc:spChg>
      </pc:sldChg>
      <pc:sldChg chg="modSp mod">
        <pc:chgData name="Aurelien Domont" userId="6da7715ce44349b3" providerId="LiveId" clId="{1F031B4F-7A08-47B6-9BBE-3BE595172CA2}" dt="2023-02-14T05:48:17.374" v="423" actId="1037"/>
        <pc:sldMkLst>
          <pc:docMk/>
          <pc:sldMk cId="893063664" sldId="2648"/>
        </pc:sldMkLst>
        <pc:grpChg chg="mod">
          <ac:chgData name="Aurelien Domont" userId="6da7715ce44349b3" providerId="LiveId" clId="{1F031B4F-7A08-47B6-9BBE-3BE595172CA2}" dt="2023-02-14T05:48:11.792" v="421" actId="1037"/>
          <ac:grpSpMkLst>
            <pc:docMk/>
            <pc:sldMk cId="893063664" sldId="2648"/>
            <ac:grpSpMk id="9" creationId="{BC1D4DA2-5F52-BEF3-99DB-B3E38EDA621A}"/>
          </ac:grpSpMkLst>
        </pc:grpChg>
        <pc:grpChg chg="mod">
          <ac:chgData name="Aurelien Domont" userId="6da7715ce44349b3" providerId="LiveId" clId="{1F031B4F-7A08-47B6-9BBE-3BE595172CA2}" dt="2023-02-14T05:48:11.792" v="421" actId="1037"/>
          <ac:grpSpMkLst>
            <pc:docMk/>
            <pc:sldMk cId="893063664" sldId="2648"/>
            <ac:grpSpMk id="10" creationId="{B8322D2D-101D-5505-5164-EDA4C97F536E}"/>
          </ac:grpSpMkLst>
        </pc:grpChg>
        <pc:grpChg chg="mod">
          <ac:chgData name="Aurelien Domont" userId="6da7715ce44349b3" providerId="LiveId" clId="{1F031B4F-7A08-47B6-9BBE-3BE595172CA2}" dt="2023-02-14T05:48:17.374" v="423" actId="1037"/>
          <ac:grpSpMkLst>
            <pc:docMk/>
            <pc:sldMk cId="893063664" sldId="2648"/>
            <ac:grpSpMk id="12" creationId="{B1B53B26-179C-CAC4-4E00-E6B6B2A36A77}"/>
          </ac:grpSpMkLst>
        </pc:grpChg>
        <pc:grpChg chg="mod">
          <ac:chgData name="Aurelien Domont" userId="6da7715ce44349b3" providerId="LiveId" clId="{1F031B4F-7A08-47B6-9BBE-3BE595172CA2}" dt="2023-02-14T05:48:17.374" v="423" actId="1037"/>
          <ac:grpSpMkLst>
            <pc:docMk/>
            <pc:sldMk cId="893063664" sldId="2648"/>
            <ac:grpSpMk id="17" creationId="{90706AB3-8E5C-C2DF-F21E-D7F37EDA9804}"/>
          </ac:grpSpMkLst>
        </pc:grpChg>
        <pc:grpChg chg="mod">
          <ac:chgData name="Aurelien Domont" userId="6da7715ce44349b3" providerId="LiveId" clId="{1F031B4F-7A08-47B6-9BBE-3BE595172CA2}" dt="2023-02-14T05:48:17.374" v="423" actId="1037"/>
          <ac:grpSpMkLst>
            <pc:docMk/>
            <pc:sldMk cId="893063664" sldId="2648"/>
            <ac:grpSpMk id="21" creationId="{0119CB0B-36EB-86F6-D7A3-07438D4DC3B8}"/>
          </ac:grpSpMkLst>
        </pc:grpChg>
        <pc:grpChg chg="mod">
          <ac:chgData name="Aurelien Domont" userId="6da7715ce44349b3" providerId="LiveId" clId="{1F031B4F-7A08-47B6-9BBE-3BE595172CA2}" dt="2023-02-14T05:48:11.792" v="421" actId="1037"/>
          <ac:grpSpMkLst>
            <pc:docMk/>
            <pc:sldMk cId="893063664" sldId="2648"/>
            <ac:grpSpMk id="22" creationId="{1D1B3BAD-C30A-CA7D-3F45-7BF8E63F1641}"/>
          </ac:grpSpMkLst>
        </pc:grpChg>
      </pc:sldChg>
      <pc:sldChg chg="addSp delSp modSp mod">
        <pc:chgData name="Aurelien Domont" userId="6da7715ce44349b3" providerId="LiveId" clId="{1F031B4F-7A08-47B6-9BBE-3BE595172CA2}" dt="2023-02-14T06:08:40.710" v="436"/>
        <pc:sldMkLst>
          <pc:docMk/>
          <pc:sldMk cId="1304110916" sldId="2652"/>
        </pc:sldMkLst>
        <pc:spChg chg="del">
          <ac:chgData name="Aurelien Domont" userId="6da7715ce44349b3" providerId="LiveId" clId="{1F031B4F-7A08-47B6-9BBE-3BE595172CA2}" dt="2023-02-14T06:08:39.729" v="435" actId="478"/>
          <ac:spMkLst>
            <pc:docMk/>
            <pc:sldMk cId="1304110916" sldId="2652"/>
            <ac:spMk id="3" creationId="{CE2529A3-BA97-486F-9E02-8DFAAA7D8D38}"/>
          </ac:spMkLst>
        </pc:spChg>
        <pc:spChg chg="mod">
          <ac:chgData name="Aurelien Domont" userId="6da7715ce44349b3" providerId="LiveId" clId="{1F031B4F-7A08-47B6-9BBE-3BE595172CA2}" dt="2023-02-14T06:06:29.797" v="426"/>
          <ac:spMkLst>
            <pc:docMk/>
            <pc:sldMk cId="1304110916" sldId="2652"/>
            <ac:spMk id="4" creationId="{62B59BD2-7739-0D4C-EF00-ADC9996BB857}"/>
          </ac:spMkLst>
        </pc:spChg>
        <pc:spChg chg="mod">
          <ac:chgData name="Aurelien Domont" userId="6da7715ce44349b3" providerId="LiveId" clId="{1F031B4F-7A08-47B6-9BBE-3BE595172CA2}" dt="2023-02-14T06:06:37.578" v="427"/>
          <ac:spMkLst>
            <pc:docMk/>
            <pc:sldMk cId="1304110916" sldId="2652"/>
            <ac:spMk id="5" creationId="{045302F6-2FAF-9F91-DAD1-FECF26D9E92B}"/>
          </ac:spMkLst>
        </pc:spChg>
        <pc:spChg chg="mod">
          <ac:chgData name="Aurelien Domont" userId="6da7715ce44349b3" providerId="LiveId" clId="{1F031B4F-7A08-47B6-9BBE-3BE595172CA2}" dt="2023-02-14T06:06:41.874" v="428"/>
          <ac:spMkLst>
            <pc:docMk/>
            <pc:sldMk cId="1304110916" sldId="2652"/>
            <ac:spMk id="6" creationId="{BDF5D36B-3545-3ECA-87F3-4F1FC65B6A69}"/>
          </ac:spMkLst>
        </pc:spChg>
        <pc:spChg chg="add mod">
          <ac:chgData name="Aurelien Domont" userId="6da7715ce44349b3" providerId="LiveId" clId="{1F031B4F-7A08-47B6-9BBE-3BE595172CA2}" dt="2023-02-14T06:08:40.710" v="436"/>
          <ac:spMkLst>
            <pc:docMk/>
            <pc:sldMk cId="1304110916" sldId="2652"/>
            <ac:spMk id="9" creationId="{51BD09D1-9561-AD66-15BC-3931A6CF944D}"/>
          </ac:spMkLst>
        </pc:spChg>
        <pc:spChg chg="mod">
          <ac:chgData name="Aurelien Domont" userId="6da7715ce44349b3" providerId="LiveId" clId="{1F031B4F-7A08-47B6-9BBE-3BE595172CA2}" dt="2023-02-14T06:06:45.322" v="429"/>
          <ac:spMkLst>
            <pc:docMk/>
            <pc:sldMk cId="1304110916" sldId="2652"/>
            <ac:spMk id="12" creationId="{3D13B60A-4A06-3B83-CCFB-5AFC21F2BB9D}"/>
          </ac:spMkLst>
        </pc:spChg>
      </pc:sldChg>
      <pc:sldChg chg="addSp delSp modSp mod">
        <pc:chgData name="Aurelien Domont" userId="6da7715ce44349b3" providerId="LiveId" clId="{1F031B4F-7A08-47B6-9BBE-3BE595172CA2}" dt="2023-02-14T06:08:21.478" v="432"/>
        <pc:sldMkLst>
          <pc:docMk/>
          <pc:sldMk cId="2574950337" sldId="2653"/>
        </pc:sldMkLst>
        <pc:spChg chg="del">
          <ac:chgData name="Aurelien Domont" userId="6da7715ce44349b3" providerId="LiveId" clId="{1F031B4F-7A08-47B6-9BBE-3BE595172CA2}" dt="2023-02-14T06:08:20.245" v="431" actId="478"/>
          <ac:spMkLst>
            <pc:docMk/>
            <pc:sldMk cId="2574950337" sldId="2653"/>
            <ac:spMk id="3" creationId="{CE2529A3-BA97-486F-9E02-8DFAAA7D8D38}"/>
          </ac:spMkLst>
        </pc:spChg>
        <pc:spChg chg="mod">
          <ac:chgData name="Aurelien Domont" userId="6da7715ce44349b3" providerId="LiveId" clId="{1F031B4F-7A08-47B6-9BBE-3BE595172CA2}" dt="2023-02-14T05:59:43.846" v="425" actId="20577"/>
          <ac:spMkLst>
            <pc:docMk/>
            <pc:sldMk cId="2574950337" sldId="2653"/>
            <ac:spMk id="6" creationId="{682A91C2-9083-1739-5003-C221D4CA607C}"/>
          </ac:spMkLst>
        </pc:spChg>
        <pc:spChg chg="add mod">
          <ac:chgData name="Aurelien Domont" userId="6da7715ce44349b3" providerId="LiveId" clId="{1F031B4F-7A08-47B6-9BBE-3BE595172CA2}" dt="2023-02-14T06:08:21.478" v="432"/>
          <ac:spMkLst>
            <pc:docMk/>
            <pc:sldMk cId="2574950337" sldId="2653"/>
            <ac:spMk id="9" creationId="{2D0775A0-FDFA-7B27-0F84-7E7D3C940228}"/>
          </ac:spMkLst>
        </pc:spChg>
      </pc:sldChg>
      <pc:sldChg chg="del">
        <pc:chgData name="Aurelien Domont" userId="6da7715ce44349b3" providerId="LiveId" clId="{1F031B4F-7A08-47B6-9BBE-3BE595172CA2}" dt="2023-02-14T05:19:54.644" v="330" actId="47"/>
        <pc:sldMkLst>
          <pc:docMk/>
          <pc:sldMk cId="2328843694" sldId="2654"/>
        </pc:sldMkLst>
      </pc:sldChg>
      <pc:sldChg chg="del">
        <pc:chgData name="Aurelien Domont" userId="6da7715ce44349b3" providerId="LiveId" clId="{1F031B4F-7A08-47B6-9BBE-3BE595172CA2}" dt="2023-02-15T23:28:19.826" v="1109" actId="47"/>
        <pc:sldMkLst>
          <pc:docMk/>
          <pc:sldMk cId="3524517363" sldId="2655"/>
        </pc:sldMkLst>
      </pc:sldChg>
      <pc:sldChg chg="modSp mod">
        <pc:chgData name="Aurelien Domont" userId="6da7715ce44349b3" providerId="LiveId" clId="{1F031B4F-7A08-47B6-9BBE-3BE595172CA2}" dt="2023-02-15T23:43:47.735" v="1376" actId="6549"/>
        <pc:sldMkLst>
          <pc:docMk/>
          <pc:sldMk cId="1153674" sldId="2656"/>
        </pc:sldMkLst>
        <pc:spChg chg="mod">
          <ac:chgData name="Aurelien Domont" userId="6da7715ce44349b3" providerId="LiveId" clId="{1F031B4F-7A08-47B6-9BBE-3BE595172CA2}" dt="2023-02-15T23:43:47.735" v="1376" actId="6549"/>
          <ac:spMkLst>
            <pc:docMk/>
            <pc:sldMk cId="1153674" sldId="2656"/>
            <ac:spMk id="6" creationId="{925DDD0A-01CE-7FB4-14EA-5618B9C4E995}"/>
          </ac:spMkLst>
        </pc:spChg>
        <pc:spChg chg="mod">
          <ac:chgData name="Aurelien Domont" userId="6da7715ce44349b3" providerId="LiveId" clId="{1F031B4F-7A08-47B6-9BBE-3BE595172CA2}" dt="2023-02-15T23:39:21.206" v="1271" actId="20577"/>
          <ac:spMkLst>
            <pc:docMk/>
            <pc:sldMk cId="1153674" sldId="2656"/>
            <ac:spMk id="16" creationId="{6C2BB713-9637-4B9B-938F-E9768876782A}"/>
          </ac:spMkLst>
        </pc:spChg>
      </pc:sldChg>
      <pc:sldChg chg="modSp del mod">
        <pc:chgData name="Aurelien Domont" userId="6da7715ce44349b3" providerId="LiveId" clId="{1F031B4F-7A08-47B6-9BBE-3BE595172CA2}" dt="2023-02-15T23:39:17.005" v="1265" actId="47"/>
        <pc:sldMkLst>
          <pc:docMk/>
          <pc:sldMk cId="2273751800" sldId="2657"/>
        </pc:sldMkLst>
        <pc:spChg chg="mod">
          <ac:chgData name="Aurelien Domont" userId="6da7715ce44349b3" providerId="LiveId" clId="{1F031B4F-7A08-47B6-9BBE-3BE595172CA2}" dt="2023-02-14T05:29:32.327" v="356" actId="20577"/>
          <ac:spMkLst>
            <pc:docMk/>
            <pc:sldMk cId="2273751800" sldId="2657"/>
            <ac:spMk id="6" creationId="{925DDD0A-01CE-7FB4-14EA-5618B9C4E995}"/>
          </ac:spMkLst>
        </pc:spChg>
      </pc:sldChg>
      <pc:sldChg chg="del">
        <pc:chgData name="Aurelien Domont" userId="6da7715ce44349b3" providerId="LiveId" clId="{1F031B4F-7A08-47B6-9BBE-3BE595172CA2}" dt="2023-02-15T23:31:59.894" v="1137" actId="47"/>
        <pc:sldMkLst>
          <pc:docMk/>
          <pc:sldMk cId="3336655573" sldId="2658"/>
        </pc:sldMkLst>
      </pc:sldChg>
      <pc:sldChg chg="del">
        <pc:chgData name="Aurelien Domont" userId="6da7715ce44349b3" providerId="LiveId" clId="{1F031B4F-7A08-47B6-9BBE-3BE595172CA2}" dt="2023-02-15T23:45:19.892" v="1387" actId="47"/>
        <pc:sldMkLst>
          <pc:docMk/>
          <pc:sldMk cId="934148026" sldId="2659"/>
        </pc:sldMkLst>
      </pc:sldChg>
      <pc:sldChg chg="del">
        <pc:chgData name="Aurelien Domont" userId="6da7715ce44349b3" providerId="LiveId" clId="{1F031B4F-7A08-47B6-9BBE-3BE595172CA2}" dt="2023-02-15T23:32:22.042" v="1140" actId="47"/>
        <pc:sldMkLst>
          <pc:docMk/>
          <pc:sldMk cId="3500597963" sldId="2661"/>
        </pc:sldMkLst>
      </pc:sldChg>
      <pc:sldChg chg="del">
        <pc:chgData name="Aurelien Domont" userId="6da7715ce44349b3" providerId="LiveId" clId="{1F031B4F-7A08-47B6-9BBE-3BE595172CA2}" dt="2023-02-15T23:32:27.028" v="1142" actId="47"/>
        <pc:sldMkLst>
          <pc:docMk/>
          <pc:sldMk cId="2767712173" sldId="2662"/>
        </pc:sldMkLst>
      </pc:sldChg>
      <pc:sldChg chg="del">
        <pc:chgData name="Aurelien Domont" userId="6da7715ce44349b3" providerId="LiveId" clId="{1F031B4F-7A08-47B6-9BBE-3BE595172CA2}" dt="2023-02-15T23:32:32.269" v="1144" actId="47"/>
        <pc:sldMkLst>
          <pc:docMk/>
          <pc:sldMk cId="149861445" sldId="2663"/>
        </pc:sldMkLst>
      </pc:sldChg>
      <pc:sldChg chg="del">
        <pc:chgData name="Aurelien Domont" userId="6da7715ce44349b3" providerId="LiveId" clId="{1F031B4F-7A08-47B6-9BBE-3BE595172CA2}" dt="2023-02-15T23:32:36.023" v="1146" actId="47"/>
        <pc:sldMkLst>
          <pc:docMk/>
          <pc:sldMk cId="1638950283" sldId="2664"/>
        </pc:sldMkLst>
      </pc:sldChg>
      <pc:sldChg chg="del">
        <pc:chgData name="Aurelien Domont" userId="6da7715ce44349b3" providerId="LiveId" clId="{1F031B4F-7A08-47B6-9BBE-3BE595172CA2}" dt="2023-02-15T23:32:40.470" v="1148" actId="47"/>
        <pc:sldMkLst>
          <pc:docMk/>
          <pc:sldMk cId="1584131872" sldId="2665"/>
        </pc:sldMkLst>
      </pc:sldChg>
      <pc:sldChg chg="del">
        <pc:chgData name="Aurelien Domont" userId="6da7715ce44349b3" providerId="LiveId" clId="{1F031B4F-7A08-47B6-9BBE-3BE595172CA2}" dt="2023-02-15T23:32:44.571" v="1150" actId="47"/>
        <pc:sldMkLst>
          <pc:docMk/>
          <pc:sldMk cId="4198705293" sldId="2666"/>
        </pc:sldMkLst>
      </pc:sldChg>
      <pc:sldChg chg="del">
        <pc:chgData name="Aurelien Domont" userId="6da7715ce44349b3" providerId="LiveId" clId="{1F031B4F-7A08-47B6-9BBE-3BE595172CA2}" dt="2023-02-15T23:32:48.370" v="1152" actId="47"/>
        <pc:sldMkLst>
          <pc:docMk/>
          <pc:sldMk cId="4285009322" sldId="2667"/>
        </pc:sldMkLst>
      </pc:sldChg>
      <pc:sldChg chg="del">
        <pc:chgData name="Aurelien Domont" userId="6da7715ce44349b3" providerId="LiveId" clId="{1F031B4F-7A08-47B6-9BBE-3BE595172CA2}" dt="2023-02-15T23:32:52.467" v="1154" actId="47"/>
        <pc:sldMkLst>
          <pc:docMk/>
          <pc:sldMk cId="2212308199" sldId="2668"/>
        </pc:sldMkLst>
      </pc:sldChg>
      <pc:sldChg chg="del">
        <pc:chgData name="Aurelien Domont" userId="6da7715ce44349b3" providerId="LiveId" clId="{1F031B4F-7A08-47B6-9BBE-3BE595172CA2}" dt="2023-02-15T23:32:56.873" v="1156" actId="47"/>
        <pc:sldMkLst>
          <pc:docMk/>
          <pc:sldMk cId="1254340822" sldId="2669"/>
        </pc:sldMkLst>
      </pc:sldChg>
      <pc:sldChg chg="del">
        <pc:chgData name="Aurelien Domont" userId="6da7715ce44349b3" providerId="LiveId" clId="{1F031B4F-7A08-47B6-9BBE-3BE595172CA2}" dt="2023-02-15T23:33:00.434" v="1158" actId="47"/>
        <pc:sldMkLst>
          <pc:docMk/>
          <pc:sldMk cId="408465059" sldId="2670"/>
        </pc:sldMkLst>
      </pc:sldChg>
      <pc:sldChg chg="del">
        <pc:chgData name="Aurelien Domont" userId="6da7715ce44349b3" providerId="LiveId" clId="{1F031B4F-7A08-47B6-9BBE-3BE595172CA2}" dt="2023-02-15T23:33:03.486" v="1160" actId="47"/>
        <pc:sldMkLst>
          <pc:docMk/>
          <pc:sldMk cId="2324647012" sldId="2671"/>
        </pc:sldMkLst>
      </pc:sldChg>
      <pc:sldChg chg="del">
        <pc:chgData name="Aurelien Domont" userId="6da7715ce44349b3" providerId="LiveId" clId="{1F031B4F-7A08-47B6-9BBE-3BE595172CA2}" dt="2023-02-15T23:47:51.278" v="1415" actId="47"/>
        <pc:sldMkLst>
          <pc:docMk/>
          <pc:sldMk cId="3357886380" sldId="2672"/>
        </pc:sldMkLst>
      </pc:sldChg>
      <pc:sldChg chg="del">
        <pc:chgData name="Aurelien Domont" userId="6da7715ce44349b3" providerId="LiveId" clId="{1F031B4F-7A08-47B6-9BBE-3BE595172CA2}" dt="2023-02-15T23:33:08.268" v="1162" actId="47"/>
        <pc:sldMkLst>
          <pc:docMk/>
          <pc:sldMk cId="4043872747" sldId="2673"/>
        </pc:sldMkLst>
      </pc:sldChg>
      <pc:sldChg chg="del">
        <pc:chgData name="Aurelien Domont" userId="6da7715ce44349b3" providerId="LiveId" clId="{1F031B4F-7A08-47B6-9BBE-3BE595172CA2}" dt="2023-02-15T23:33:31.949" v="1167" actId="47"/>
        <pc:sldMkLst>
          <pc:docMk/>
          <pc:sldMk cId="2089395828" sldId="2674"/>
        </pc:sldMkLst>
      </pc:sldChg>
      <pc:sldChg chg="del">
        <pc:chgData name="Aurelien Domont" userId="6da7715ce44349b3" providerId="LiveId" clId="{1F031B4F-7A08-47B6-9BBE-3BE595172CA2}" dt="2023-02-15T23:33:35.567" v="1169" actId="47"/>
        <pc:sldMkLst>
          <pc:docMk/>
          <pc:sldMk cId="1286297924" sldId="2675"/>
        </pc:sldMkLst>
      </pc:sldChg>
      <pc:sldChg chg="del">
        <pc:chgData name="Aurelien Domont" userId="6da7715ce44349b3" providerId="LiveId" clId="{1F031B4F-7A08-47B6-9BBE-3BE595172CA2}" dt="2023-02-15T23:33:39.553" v="1171" actId="47"/>
        <pc:sldMkLst>
          <pc:docMk/>
          <pc:sldMk cId="3489293858" sldId="2676"/>
        </pc:sldMkLst>
      </pc:sldChg>
      <pc:sldChg chg="del">
        <pc:chgData name="Aurelien Domont" userId="6da7715ce44349b3" providerId="LiveId" clId="{1F031B4F-7A08-47B6-9BBE-3BE595172CA2}" dt="2023-02-15T23:33:43.801" v="1173" actId="47"/>
        <pc:sldMkLst>
          <pc:docMk/>
          <pc:sldMk cId="1167447741" sldId="2677"/>
        </pc:sldMkLst>
      </pc:sldChg>
      <pc:sldChg chg="del">
        <pc:chgData name="Aurelien Domont" userId="6da7715ce44349b3" providerId="LiveId" clId="{1F031B4F-7A08-47B6-9BBE-3BE595172CA2}" dt="2023-02-15T23:33:47.726" v="1175" actId="47"/>
        <pc:sldMkLst>
          <pc:docMk/>
          <pc:sldMk cId="288502003" sldId="2678"/>
        </pc:sldMkLst>
      </pc:sldChg>
      <pc:sldChg chg="del">
        <pc:chgData name="Aurelien Domont" userId="6da7715ce44349b3" providerId="LiveId" clId="{1F031B4F-7A08-47B6-9BBE-3BE595172CA2}" dt="2023-02-15T23:33:51.835" v="1177" actId="47"/>
        <pc:sldMkLst>
          <pc:docMk/>
          <pc:sldMk cId="746594719" sldId="2679"/>
        </pc:sldMkLst>
      </pc:sldChg>
      <pc:sldChg chg="del">
        <pc:chgData name="Aurelien Domont" userId="6da7715ce44349b3" providerId="LiveId" clId="{1F031B4F-7A08-47B6-9BBE-3BE595172CA2}" dt="2023-02-15T23:33:55.384" v="1179" actId="47"/>
        <pc:sldMkLst>
          <pc:docMk/>
          <pc:sldMk cId="1483007639" sldId="2680"/>
        </pc:sldMkLst>
      </pc:sldChg>
      <pc:sldChg chg="del">
        <pc:chgData name="Aurelien Domont" userId="6da7715ce44349b3" providerId="LiveId" clId="{1F031B4F-7A08-47B6-9BBE-3BE595172CA2}" dt="2023-02-15T23:33:58.663" v="1181" actId="47"/>
        <pc:sldMkLst>
          <pc:docMk/>
          <pc:sldMk cId="205051816" sldId="2681"/>
        </pc:sldMkLst>
      </pc:sldChg>
      <pc:sldChg chg="addSp delSp modSp mod">
        <pc:chgData name="Aurelien Domont" userId="6da7715ce44349b3" providerId="LiveId" clId="{1F031B4F-7A08-47B6-9BBE-3BE595172CA2}" dt="2023-02-14T06:08:51.600" v="440"/>
        <pc:sldMkLst>
          <pc:docMk/>
          <pc:sldMk cId="3174988895" sldId="2684"/>
        </pc:sldMkLst>
        <pc:spChg chg="add mod">
          <ac:chgData name="Aurelien Domont" userId="6da7715ce44349b3" providerId="LiveId" clId="{1F031B4F-7A08-47B6-9BBE-3BE595172CA2}" dt="2023-02-14T06:08:51.600" v="440"/>
          <ac:spMkLst>
            <pc:docMk/>
            <pc:sldMk cId="3174988895" sldId="2684"/>
            <ac:spMk id="4" creationId="{CFCF63BD-7037-3332-79BA-EE5BA5143E2B}"/>
          </ac:spMkLst>
        </pc:spChg>
        <pc:spChg chg="del">
          <ac:chgData name="Aurelien Domont" userId="6da7715ce44349b3" providerId="LiveId" clId="{1F031B4F-7A08-47B6-9BBE-3BE595172CA2}" dt="2023-02-14T06:08:50.351" v="439" actId="478"/>
          <ac:spMkLst>
            <pc:docMk/>
            <pc:sldMk cId="3174988895" sldId="2684"/>
            <ac:spMk id="20" creationId="{6C4AA021-3684-1644-CCAB-59E948D97C74}"/>
          </ac:spMkLst>
        </pc:spChg>
      </pc:sldChg>
      <pc:sldChg chg="addSp delSp modSp mod">
        <pc:chgData name="Aurelien Domont" userId="6da7715ce44349b3" providerId="LiveId" clId="{1F031B4F-7A08-47B6-9BBE-3BE595172CA2}" dt="2023-02-14T06:24:45.599" v="485" actId="21"/>
        <pc:sldMkLst>
          <pc:docMk/>
          <pc:sldMk cId="1242881402" sldId="2685"/>
        </pc:sldMkLst>
        <pc:spChg chg="mod">
          <ac:chgData name="Aurelien Domont" userId="6da7715ce44349b3" providerId="LiveId" clId="{1F031B4F-7A08-47B6-9BBE-3BE595172CA2}" dt="2023-02-14T06:11:37.127" v="452" actId="208"/>
          <ac:spMkLst>
            <pc:docMk/>
            <pc:sldMk cId="1242881402" sldId="2685"/>
            <ac:spMk id="2" creationId="{E96C98A7-08AC-D2FD-3312-593F1685EF2E}"/>
          </ac:spMkLst>
        </pc:spChg>
        <pc:spChg chg="add del mod">
          <ac:chgData name="Aurelien Domont" userId="6da7715ce44349b3" providerId="LiveId" clId="{1F031B4F-7A08-47B6-9BBE-3BE595172CA2}" dt="2023-02-14T06:24:45.599" v="485" actId="21"/>
          <ac:spMkLst>
            <pc:docMk/>
            <pc:sldMk cId="1242881402" sldId="2685"/>
            <ac:spMk id="3" creationId="{69EE5132-05C1-69EB-8A86-A2BFD5A27B68}"/>
          </ac:spMkLst>
        </pc:spChg>
        <pc:spChg chg="del">
          <ac:chgData name="Aurelien Domont" userId="6da7715ce44349b3" providerId="LiveId" clId="{1F031B4F-7A08-47B6-9BBE-3BE595172CA2}" dt="2023-02-14T06:08:45" v="437" actId="478"/>
          <ac:spMkLst>
            <pc:docMk/>
            <pc:sldMk cId="1242881402" sldId="2685"/>
            <ac:spMk id="3" creationId="{CE2529A3-BA97-486F-9E02-8DFAAA7D8D38}"/>
          </ac:spMkLst>
        </pc:spChg>
        <pc:spChg chg="mod">
          <ac:chgData name="Aurelien Domont" userId="6da7715ce44349b3" providerId="LiveId" clId="{1F031B4F-7A08-47B6-9BBE-3BE595172CA2}" dt="2023-02-14T06:11:50.496" v="453" actId="208"/>
          <ac:spMkLst>
            <pc:docMk/>
            <pc:sldMk cId="1242881402" sldId="2685"/>
            <ac:spMk id="4" creationId="{8D0F2C3F-95CA-CC10-B334-1F848B083ACF}"/>
          </ac:spMkLst>
        </pc:spChg>
        <pc:spChg chg="mod">
          <ac:chgData name="Aurelien Domont" userId="6da7715ce44349b3" providerId="LiveId" clId="{1F031B4F-7A08-47B6-9BBE-3BE595172CA2}" dt="2023-02-14T06:11:50.496" v="453" actId="208"/>
          <ac:spMkLst>
            <pc:docMk/>
            <pc:sldMk cId="1242881402" sldId="2685"/>
            <ac:spMk id="5" creationId="{33FDE8E5-E2D4-EEA8-D559-40FD105D7D33}"/>
          </ac:spMkLst>
        </pc:spChg>
        <pc:spChg chg="mod">
          <ac:chgData name="Aurelien Domont" userId="6da7715ce44349b3" providerId="LiveId" clId="{1F031B4F-7A08-47B6-9BBE-3BE595172CA2}" dt="2023-02-14T06:11:37.127" v="452" actId="208"/>
          <ac:spMkLst>
            <pc:docMk/>
            <pc:sldMk cId="1242881402" sldId="2685"/>
            <ac:spMk id="6" creationId="{269E7C9F-F8C5-7F4A-8B79-7BED2C7AEECF}"/>
          </ac:spMkLst>
        </pc:spChg>
        <pc:spChg chg="mod">
          <ac:chgData name="Aurelien Domont" userId="6da7715ce44349b3" providerId="LiveId" clId="{1F031B4F-7A08-47B6-9BBE-3BE595172CA2}" dt="2023-02-14T06:11:50.496" v="453" actId="208"/>
          <ac:spMkLst>
            <pc:docMk/>
            <pc:sldMk cId="1242881402" sldId="2685"/>
            <ac:spMk id="7" creationId="{FCC59F77-18D4-9852-8B94-C202087BE655}"/>
          </ac:spMkLst>
        </pc:spChg>
        <pc:spChg chg="mod">
          <ac:chgData name="Aurelien Domont" userId="6da7715ce44349b3" providerId="LiveId" clId="{1F031B4F-7A08-47B6-9BBE-3BE595172CA2}" dt="2023-02-14T06:11:50.496" v="453" actId="208"/>
          <ac:spMkLst>
            <pc:docMk/>
            <pc:sldMk cId="1242881402" sldId="2685"/>
            <ac:spMk id="8" creationId="{D0EF6C8F-F72D-AA65-46B7-AEBF2D71D2BB}"/>
          </ac:spMkLst>
        </pc:spChg>
        <pc:spChg chg="mod">
          <ac:chgData name="Aurelien Domont" userId="6da7715ce44349b3" providerId="LiveId" clId="{1F031B4F-7A08-47B6-9BBE-3BE595172CA2}" dt="2023-02-14T06:11:50.496" v="453" actId="208"/>
          <ac:spMkLst>
            <pc:docMk/>
            <pc:sldMk cId="1242881402" sldId="2685"/>
            <ac:spMk id="10" creationId="{9AA9E439-E2BF-A51C-949F-FE2B587325E2}"/>
          </ac:spMkLst>
        </pc:spChg>
        <pc:spChg chg="mod">
          <ac:chgData name="Aurelien Domont" userId="6da7715ce44349b3" providerId="LiveId" clId="{1F031B4F-7A08-47B6-9BBE-3BE595172CA2}" dt="2023-02-14T06:11:50.496" v="453" actId="208"/>
          <ac:spMkLst>
            <pc:docMk/>
            <pc:sldMk cId="1242881402" sldId="2685"/>
            <ac:spMk id="11" creationId="{E399082D-1209-EADB-E882-F103A3998A6E}"/>
          </ac:spMkLst>
        </pc:spChg>
        <pc:spChg chg="mod">
          <ac:chgData name="Aurelien Domont" userId="6da7715ce44349b3" providerId="LiveId" clId="{1F031B4F-7A08-47B6-9BBE-3BE595172CA2}" dt="2023-02-14T06:11:50.496" v="453" actId="208"/>
          <ac:spMkLst>
            <pc:docMk/>
            <pc:sldMk cId="1242881402" sldId="2685"/>
            <ac:spMk id="12" creationId="{EB07E748-4D29-BA94-8312-C528DDC5529A}"/>
          </ac:spMkLst>
        </pc:spChg>
        <pc:spChg chg="mod">
          <ac:chgData name="Aurelien Domont" userId="6da7715ce44349b3" providerId="LiveId" clId="{1F031B4F-7A08-47B6-9BBE-3BE595172CA2}" dt="2023-02-14T06:11:50.496" v="453" actId="208"/>
          <ac:spMkLst>
            <pc:docMk/>
            <pc:sldMk cId="1242881402" sldId="2685"/>
            <ac:spMk id="14" creationId="{F0C6781B-81C4-2C52-92DB-7F6C35E9ADD7}"/>
          </ac:spMkLst>
        </pc:spChg>
        <pc:spChg chg="add mod">
          <ac:chgData name="Aurelien Domont" userId="6da7715ce44349b3" providerId="LiveId" clId="{1F031B4F-7A08-47B6-9BBE-3BE595172CA2}" dt="2023-02-14T06:08:46.046" v="438"/>
          <ac:spMkLst>
            <pc:docMk/>
            <pc:sldMk cId="1242881402" sldId="2685"/>
            <ac:spMk id="20" creationId="{8B1FB5D5-D01C-3FA6-908F-91B1D4A98E43}"/>
          </ac:spMkLst>
        </pc:spChg>
        <pc:grpChg chg="mod">
          <ac:chgData name="Aurelien Domont" userId="6da7715ce44349b3" providerId="LiveId" clId="{1F031B4F-7A08-47B6-9BBE-3BE595172CA2}" dt="2023-02-14T06:09:54.153" v="451" actId="14100"/>
          <ac:grpSpMkLst>
            <pc:docMk/>
            <pc:sldMk cId="1242881402" sldId="2685"/>
            <ac:grpSpMk id="9" creationId="{23AD1FC7-E0FB-0BDD-D8CE-24BBACDB4AB8}"/>
          </ac:grpSpMkLst>
        </pc:grpChg>
        <pc:grpChg chg="mod">
          <ac:chgData name="Aurelien Domont" userId="6da7715ce44349b3" providerId="LiveId" clId="{1F031B4F-7A08-47B6-9BBE-3BE595172CA2}" dt="2023-02-14T06:09:45.144" v="447" actId="1037"/>
          <ac:grpSpMkLst>
            <pc:docMk/>
            <pc:sldMk cId="1242881402" sldId="2685"/>
            <ac:grpSpMk id="15" creationId="{D8A01AAD-DCA6-B5A1-0C47-E5464D9FBC8D}"/>
          </ac:grpSpMkLst>
        </pc:grpChg>
        <pc:grpChg chg="mod">
          <ac:chgData name="Aurelien Domont" userId="6da7715ce44349b3" providerId="LiveId" clId="{1F031B4F-7A08-47B6-9BBE-3BE595172CA2}" dt="2023-02-14T06:09:45.144" v="447" actId="1037"/>
          <ac:grpSpMkLst>
            <pc:docMk/>
            <pc:sldMk cId="1242881402" sldId="2685"/>
            <ac:grpSpMk id="19" creationId="{C40399F8-8AD0-D198-E013-B9EBDEE417F5}"/>
          </ac:grpSpMkLst>
        </pc:grpChg>
      </pc:sldChg>
      <pc:sldChg chg="modSp mod">
        <pc:chgData name="Aurelien Domont" userId="6da7715ce44349b3" providerId="LiveId" clId="{1F031B4F-7A08-47B6-9BBE-3BE595172CA2}" dt="2023-02-14T06:22:39.690" v="474" actId="113"/>
        <pc:sldMkLst>
          <pc:docMk/>
          <pc:sldMk cId="3418254875" sldId="2688"/>
        </pc:sldMkLst>
        <pc:graphicFrameChg chg="modGraphic">
          <ac:chgData name="Aurelien Domont" userId="6da7715ce44349b3" providerId="LiveId" clId="{1F031B4F-7A08-47B6-9BBE-3BE595172CA2}" dt="2023-02-14T06:22:39.690" v="474" actId="113"/>
          <ac:graphicFrameMkLst>
            <pc:docMk/>
            <pc:sldMk cId="3418254875" sldId="2688"/>
            <ac:graphicFrameMk id="4" creationId="{650E22A7-3D63-6230-C37E-4C48A9FF7881}"/>
          </ac:graphicFrameMkLst>
        </pc:graphicFrameChg>
      </pc:sldChg>
      <pc:sldChg chg="modSp mod">
        <pc:chgData name="Aurelien Domont" userId="6da7715ce44349b3" providerId="LiveId" clId="{1F031B4F-7A08-47B6-9BBE-3BE595172CA2}" dt="2023-02-14T07:16:39.795" v="569"/>
        <pc:sldMkLst>
          <pc:docMk/>
          <pc:sldMk cId="3274122682" sldId="2692"/>
        </pc:sldMkLst>
        <pc:spChg chg="mod">
          <ac:chgData name="Aurelien Domont" userId="6da7715ce44349b3" providerId="LiveId" clId="{1F031B4F-7A08-47B6-9BBE-3BE595172CA2}" dt="2023-02-14T07:16:39.795" v="569"/>
          <ac:spMkLst>
            <pc:docMk/>
            <pc:sldMk cId="3274122682" sldId="2692"/>
            <ac:spMk id="25" creationId="{1770AA5B-2926-3213-735F-D104B8270769}"/>
          </ac:spMkLst>
        </pc:spChg>
      </pc:sldChg>
      <pc:sldChg chg="addSp delSp modSp mod">
        <pc:chgData name="Aurelien Domont" userId="6da7715ce44349b3" providerId="LiveId" clId="{1F031B4F-7A08-47B6-9BBE-3BE595172CA2}" dt="2023-02-14T07:22:29.746" v="579" actId="21"/>
        <pc:sldMkLst>
          <pc:docMk/>
          <pc:sldMk cId="3797008395" sldId="2693"/>
        </pc:sldMkLst>
        <pc:spChg chg="add del mod">
          <ac:chgData name="Aurelien Domont" userId="6da7715ce44349b3" providerId="LiveId" clId="{1F031B4F-7A08-47B6-9BBE-3BE595172CA2}" dt="2023-02-14T07:22:29.746" v="579" actId="21"/>
          <ac:spMkLst>
            <pc:docMk/>
            <pc:sldMk cId="3797008395" sldId="2693"/>
            <ac:spMk id="2" creationId="{7A6388BA-16E1-581D-D6F4-5F0005EF4335}"/>
          </ac:spMkLst>
        </pc:spChg>
        <pc:spChg chg="mod">
          <ac:chgData name="Aurelien Domont" userId="6da7715ce44349b3" providerId="LiveId" clId="{1F031B4F-7A08-47B6-9BBE-3BE595172CA2}" dt="2023-02-14T07:17:42.563" v="570" actId="20577"/>
          <ac:spMkLst>
            <pc:docMk/>
            <pc:sldMk cId="3797008395" sldId="2693"/>
            <ac:spMk id="6" creationId="{A1742A61-D9E3-7593-F8BC-49557DAD0C5C}"/>
          </ac:spMkLst>
        </pc:spChg>
      </pc:sldChg>
      <pc:sldChg chg="addSp delSp modSp mod">
        <pc:chgData name="Aurelien Domont" userId="6da7715ce44349b3" providerId="LiveId" clId="{1F031B4F-7A08-47B6-9BBE-3BE595172CA2}" dt="2023-02-14T07:19:52.649" v="576"/>
        <pc:sldMkLst>
          <pc:docMk/>
          <pc:sldMk cId="2598134555" sldId="2694"/>
        </pc:sldMkLst>
        <pc:spChg chg="del">
          <ac:chgData name="Aurelien Domont" userId="6da7715ce44349b3" providerId="LiveId" clId="{1F031B4F-7A08-47B6-9BBE-3BE595172CA2}" dt="2023-02-14T07:19:52.342" v="575" actId="478"/>
          <ac:spMkLst>
            <pc:docMk/>
            <pc:sldMk cId="2598134555" sldId="2694"/>
            <ac:spMk id="3" creationId="{CE2529A3-BA97-486F-9E02-8DFAAA7D8D38}"/>
          </ac:spMkLst>
        </pc:spChg>
        <pc:spChg chg="add mod">
          <ac:chgData name="Aurelien Domont" userId="6da7715ce44349b3" providerId="LiveId" clId="{1F031B4F-7A08-47B6-9BBE-3BE595172CA2}" dt="2023-02-14T07:19:52.649" v="576"/>
          <ac:spMkLst>
            <pc:docMk/>
            <pc:sldMk cId="2598134555" sldId="2694"/>
            <ac:spMk id="9" creationId="{3B5E2120-22B9-F562-8041-7C78763B4333}"/>
          </ac:spMkLst>
        </pc:spChg>
        <pc:spChg chg="mod">
          <ac:chgData name="Aurelien Domont" userId="6da7715ce44349b3" providerId="LiveId" clId="{1F031B4F-7A08-47B6-9BBE-3BE595172CA2}" dt="2023-02-14T07:19:01.466" v="573" actId="5793"/>
          <ac:spMkLst>
            <pc:docMk/>
            <pc:sldMk cId="2598134555" sldId="2694"/>
            <ac:spMk id="10" creationId="{EF9F95A1-8E2A-07A4-E603-6FABB1D54E5A}"/>
          </ac:spMkLst>
        </pc:spChg>
        <pc:spChg chg="mod">
          <ac:chgData name="Aurelien Domont" userId="6da7715ce44349b3" providerId="LiveId" clId="{1F031B4F-7A08-47B6-9BBE-3BE595172CA2}" dt="2023-02-14T07:19:03.994" v="574" actId="5793"/>
          <ac:spMkLst>
            <pc:docMk/>
            <pc:sldMk cId="2598134555" sldId="2694"/>
            <ac:spMk id="11" creationId="{5A271FF8-0C1D-FCDF-B36F-550F87608945}"/>
          </ac:spMkLst>
        </pc:spChg>
      </pc:sldChg>
      <pc:sldChg chg="addSp delSp modSp mod">
        <pc:chgData name="Aurelien Domont" userId="6da7715ce44349b3" providerId="LiveId" clId="{1F031B4F-7A08-47B6-9BBE-3BE595172CA2}" dt="2023-02-14T07:19:56.854" v="578"/>
        <pc:sldMkLst>
          <pc:docMk/>
          <pc:sldMk cId="610895617" sldId="2695"/>
        </pc:sldMkLst>
        <pc:spChg chg="mod">
          <ac:chgData name="Aurelien Domont" userId="6da7715ce44349b3" providerId="LiveId" clId="{1F031B4F-7A08-47B6-9BBE-3BE595172CA2}" dt="2023-02-14T07:07:59.441" v="491" actId="313"/>
          <ac:spMkLst>
            <pc:docMk/>
            <pc:sldMk cId="610895617" sldId="2695"/>
            <ac:spMk id="4" creationId="{D5ED2F0D-D3EA-D96E-ED10-224986FAA24E}"/>
          </ac:spMkLst>
        </pc:spChg>
        <pc:spChg chg="del">
          <ac:chgData name="Aurelien Domont" userId="6da7715ce44349b3" providerId="LiveId" clId="{1F031B4F-7A08-47B6-9BBE-3BE595172CA2}" dt="2023-02-14T07:19:56.663" v="577" actId="478"/>
          <ac:spMkLst>
            <pc:docMk/>
            <pc:sldMk cId="610895617" sldId="2695"/>
            <ac:spMk id="5" creationId="{EB21C888-0D0C-6330-C608-584D3E7E129B}"/>
          </ac:spMkLst>
        </pc:spChg>
        <pc:spChg chg="add mod">
          <ac:chgData name="Aurelien Domont" userId="6da7715ce44349b3" providerId="LiveId" clId="{1F031B4F-7A08-47B6-9BBE-3BE595172CA2}" dt="2023-02-14T07:19:56.854" v="578"/>
          <ac:spMkLst>
            <pc:docMk/>
            <pc:sldMk cId="610895617" sldId="2695"/>
            <ac:spMk id="18" creationId="{68E4966A-8C44-60BD-71C7-D0732D68799B}"/>
          </ac:spMkLst>
        </pc:spChg>
      </pc:sldChg>
      <pc:sldChg chg="modSp mod">
        <pc:chgData name="Aurelien Domont" userId="6da7715ce44349b3" providerId="LiveId" clId="{1F031B4F-7A08-47B6-9BBE-3BE595172CA2}" dt="2023-02-14T07:11:24.356" v="559" actId="1035"/>
        <pc:sldMkLst>
          <pc:docMk/>
          <pc:sldMk cId="4236249346" sldId="2696"/>
        </pc:sldMkLst>
        <pc:graphicFrameChg chg="mod modGraphic">
          <ac:chgData name="Aurelien Domont" userId="6da7715ce44349b3" providerId="LiveId" clId="{1F031B4F-7A08-47B6-9BBE-3BE595172CA2}" dt="2023-02-14T07:11:09.685" v="540" actId="6549"/>
          <ac:graphicFrameMkLst>
            <pc:docMk/>
            <pc:sldMk cId="4236249346" sldId="2696"/>
            <ac:graphicFrameMk id="5" creationId="{CB3CE04B-695B-943C-FD13-E4ADE63F943C}"/>
          </ac:graphicFrameMkLst>
        </pc:graphicFrameChg>
        <pc:picChg chg="mod">
          <ac:chgData name="Aurelien Domont" userId="6da7715ce44349b3" providerId="LiveId" clId="{1F031B4F-7A08-47B6-9BBE-3BE595172CA2}" dt="2023-02-14T07:11:24.356" v="559" actId="1035"/>
          <ac:picMkLst>
            <pc:docMk/>
            <pc:sldMk cId="4236249346" sldId="2696"/>
            <ac:picMk id="4" creationId="{CEE293BE-CFB5-74D9-8B10-04C088416BA9}"/>
          </ac:picMkLst>
        </pc:picChg>
        <pc:picChg chg="mod">
          <ac:chgData name="Aurelien Domont" userId="6da7715ce44349b3" providerId="LiveId" clId="{1F031B4F-7A08-47B6-9BBE-3BE595172CA2}" dt="2023-02-14T07:11:24.356" v="559" actId="1035"/>
          <ac:picMkLst>
            <pc:docMk/>
            <pc:sldMk cId="4236249346" sldId="2696"/>
            <ac:picMk id="11" creationId="{FAB348E7-D976-A9BB-1B3B-4F17594162BA}"/>
          </ac:picMkLst>
        </pc:picChg>
        <pc:picChg chg="mod">
          <ac:chgData name="Aurelien Domont" userId="6da7715ce44349b3" providerId="LiveId" clId="{1F031B4F-7A08-47B6-9BBE-3BE595172CA2}" dt="2023-02-14T07:11:24.356" v="559" actId="1035"/>
          <ac:picMkLst>
            <pc:docMk/>
            <pc:sldMk cId="4236249346" sldId="2696"/>
            <ac:picMk id="14" creationId="{41D50BC2-8D06-262C-5E83-34469EFBFA63}"/>
          </ac:picMkLst>
        </pc:picChg>
        <pc:picChg chg="mod">
          <ac:chgData name="Aurelien Domont" userId="6da7715ce44349b3" providerId="LiveId" clId="{1F031B4F-7A08-47B6-9BBE-3BE595172CA2}" dt="2023-02-14T07:11:24.356" v="559" actId="1035"/>
          <ac:picMkLst>
            <pc:docMk/>
            <pc:sldMk cId="4236249346" sldId="2696"/>
            <ac:picMk id="18" creationId="{56061DC1-8ED9-F7CF-F236-B97D51B649F3}"/>
          </ac:picMkLst>
        </pc:picChg>
        <pc:picChg chg="mod">
          <ac:chgData name="Aurelien Domont" userId="6da7715ce44349b3" providerId="LiveId" clId="{1F031B4F-7A08-47B6-9BBE-3BE595172CA2}" dt="2023-02-14T07:11:24.356" v="559" actId="1035"/>
          <ac:picMkLst>
            <pc:docMk/>
            <pc:sldMk cId="4236249346" sldId="2696"/>
            <ac:picMk id="20" creationId="{92062F48-0479-450D-2544-57DB10BB4DC2}"/>
          </ac:picMkLst>
        </pc:picChg>
        <pc:picChg chg="mod">
          <ac:chgData name="Aurelien Domont" userId="6da7715ce44349b3" providerId="LiveId" clId="{1F031B4F-7A08-47B6-9BBE-3BE595172CA2}" dt="2023-02-14T07:11:24.356" v="559" actId="1035"/>
          <ac:picMkLst>
            <pc:docMk/>
            <pc:sldMk cId="4236249346" sldId="2696"/>
            <ac:picMk id="24" creationId="{5D5225A9-9930-B6B2-4DD8-9C05A306E496}"/>
          </ac:picMkLst>
        </pc:picChg>
        <pc:picChg chg="mod">
          <ac:chgData name="Aurelien Domont" userId="6da7715ce44349b3" providerId="LiveId" clId="{1F031B4F-7A08-47B6-9BBE-3BE595172CA2}" dt="2023-02-14T07:11:24.356" v="559" actId="1035"/>
          <ac:picMkLst>
            <pc:docMk/>
            <pc:sldMk cId="4236249346" sldId="2696"/>
            <ac:picMk id="28" creationId="{1714ADBC-BE77-6763-CD40-6FE5E2801824}"/>
          </ac:picMkLst>
        </pc:picChg>
        <pc:picChg chg="mod">
          <ac:chgData name="Aurelien Domont" userId="6da7715ce44349b3" providerId="LiveId" clId="{1F031B4F-7A08-47B6-9BBE-3BE595172CA2}" dt="2023-02-14T07:11:24.356" v="559" actId="1035"/>
          <ac:picMkLst>
            <pc:docMk/>
            <pc:sldMk cId="4236249346" sldId="2696"/>
            <ac:picMk id="30" creationId="{190F1B4F-D7D1-E70E-4574-A819C50E35C6}"/>
          </ac:picMkLst>
        </pc:picChg>
        <pc:picChg chg="mod">
          <ac:chgData name="Aurelien Domont" userId="6da7715ce44349b3" providerId="LiveId" clId="{1F031B4F-7A08-47B6-9BBE-3BE595172CA2}" dt="2023-02-14T07:11:24.356" v="559" actId="1035"/>
          <ac:picMkLst>
            <pc:docMk/>
            <pc:sldMk cId="4236249346" sldId="2696"/>
            <ac:picMk id="32" creationId="{EA2B46C6-EEEA-3C0E-B1B6-29867B539C57}"/>
          </ac:picMkLst>
        </pc:picChg>
      </pc:sldChg>
      <pc:sldChg chg="addSp delSp modSp mod">
        <pc:chgData name="Aurelien Domont" userId="6da7715ce44349b3" providerId="LiveId" clId="{1F031B4F-7A08-47B6-9BBE-3BE595172CA2}" dt="2023-02-16T00:11:26.258" v="1684" actId="948"/>
        <pc:sldMkLst>
          <pc:docMk/>
          <pc:sldMk cId="2834671872" sldId="2699"/>
        </pc:sldMkLst>
        <pc:spChg chg="mod">
          <ac:chgData name="Aurelien Domont" userId="6da7715ce44349b3" providerId="LiveId" clId="{1F031B4F-7A08-47B6-9BBE-3BE595172CA2}" dt="2023-02-16T00:11:26.258" v="1684" actId="948"/>
          <ac:spMkLst>
            <pc:docMk/>
            <pc:sldMk cId="2834671872" sldId="2699"/>
            <ac:spMk id="6" creationId="{925DDD0A-01CE-7FB4-14EA-5618B9C4E995}"/>
          </ac:spMkLst>
        </pc:spChg>
        <pc:spChg chg="add del mod">
          <ac:chgData name="Aurelien Domont" userId="6da7715ce44349b3" providerId="LiveId" clId="{1F031B4F-7A08-47B6-9BBE-3BE595172CA2}" dt="2023-02-14T07:26:06.974" v="582" actId="478"/>
          <ac:spMkLst>
            <pc:docMk/>
            <pc:sldMk cId="2834671872" sldId="2699"/>
            <ac:spMk id="9" creationId="{101D6C83-66DE-C69D-1100-923230058ACF}"/>
          </ac:spMkLst>
        </pc:spChg>
        <pc:spChg chg="mod">
          <ac:chgData name="Aurelien Domont" userId="6da7715ce44349b3" providerId="LiveId" clId="{1F031B4F-7A08-47B6-9BBE-3BE595172CA2}" dt="2023-02-16T00:06:47.466" v="1606" actId="6549"/>
          <ac:spMkLst>
            <pc:docMk/>
            <pc:sldMk cId="2834671872" sldId="2699"/>
            <ac:spMk id="16" creationId="{6C2BB713-9637-4B9B-938F-E9768876782A}"/>
          </ac:spMkLst>
        </pc:spChg>
      </pc:sldChg>
      <pc:sldChg chg="addSp delSp del mod">
        <pc:chgData name="Aurelien Domont" userId="6da7715ce44349b3" providerId="LiveId" clId="{1F031B4F-7A08-47B6-9BBE-3BE595172CA2}" dt="2023-02-16T00:06:43.490" v="1600" actId="47"/>
        <pc:sldMkLst>
          <pc:docMk/>
          <pc:sldMk cId="417430949" sldId="2700"/>
        </pc:sldMkLst>
        <pc:spChg chg="add del">
          <ac:chgData name="Aurelien Domont" userId="6da7715ce44349b3" providerId="LiveId" clId="{1F031B4F-7A08-47B6-9BBE-3BE595172CA2}" dt="2023-02-14T07:32:18.023" v="606" actId="21"/>
          <ac:spMkLst>
            <pc:docMk/>
            <pc:sldMk cId="417430949" sldId="2700"/>
            <ac:spMk id="3" creationId="{CE2529A3-BA97-486F-9E02-8DFAAA7D8D38}"/>
          </ac:spMkLst>
        </pc:spChg>
      </pc:sldChg>
      <pc:sldChg chg="del">
        <pc:chgData name="Aurelien Domont" userId="6da7715ce44349b3" providerId="LiveId" clId="{1F031B4F-7A08-47B6-9BBE-3BE595172CA2}" dt="2023-02-15T23:34:02.673" v="1183" actId="47"/>
        <pc:sldMkLst>
          <pc:docMk/>
          <pc:sldMk cId="2950204638" sldId="2701"/>
        </pc:sldMkLst>
      </pc:sldChg>
      <pc:sldChg chg="modSp mod">
        <pc:chgData name="Aurelien Domont" userId="6da7715ce44349b3" providerId="LiveId" clId="{1F031B4F-7A08-47B6-9BBE-3BE595172CA2}" dt="2023-02-16T00:14:21.507" v="1731" actId="20577"/>
        <pc:sldMkLst>
          <pc:docMk/>
          <pc:sldMk cId="3807224539" sldId="2702"/>
        </pc:sldMkLst>
        <pc:spChg chg="mod">
          <ac:chgData name="Aurelien Domont" userId="6da7715ce44349b3" providerId="LiveId" clId="{1F031B4F-7A08-47B6-9BBE-3BE595172CA2}" dt="2023-02-16T00:14:17.415" v="1725" actId="1035"/>
          <ac:spMkLst>
            <pc:docMk/>
            <pc:sldMk cId="3807224539" sldId="2702"/>
            <ac:spMk id="6" creationId="{925DDD0A-01CE-7FB4-14EA-5618B9C4E995}"/>
          </ac:spMkLst>
        </pc:spChg>
        <pc:spChg chg="mod">
          <ac:chgData name="Aurelien Domont" userId="6da7715ce44349b3" providerId="LiveId" clId="{1F031B4F-7A08-47B6-9BBE-3BE595172CA2}" dt="2023-02-16T00:14:21.507" v="1731" actId="20577"/>
          <ac:spMkLst>
            <pc:docMk/>
            <pc:sldMk cId="3807224539" sldId="2702"/>
            <ac:spMk id="16" creationId="{6C2BB713-9637-4B9B-938F-E9768876782A}"/>
          </ac:spMkLst>
        </pc:spChg>
      </pc:sldChg>
      <pc:sldChg chg="del">
        <pc:chgData name="Aurelien Domont" userId="6da7715ce44349b3" providerId="LiveId" clId="{1F031B4F-7A08-47B6-9BBE-3BE595172CA2}" dt="2023-02-16T00:14:26.742" v="1732" actId="47"/>
        <pc:sldMkLst>
          <pc:docMk/>
          <pc:sldMk cId="634799592" sldId="2703"/>
        </pc:sldMkLst>
      </pc:sldChg>
      <pc:sldChg chg="addSp delSp modSp mod">
        <pc:chgData name="Aurelien Domont" userId="6da7715ce44349b3" providerId="LiveId" clId="{1F031B4F-7A08-47B6-9BBE-3BE595172CA2}" dt="2023-02-14T06:20:39.528" v="473" actId="113"/>
        <pc:sldMkLst>
          <pc:docMk/>
          <pc:sldMk cId="17386054" sldId="2704"/>
        </pc:sldMkLst>
        <pc:spChg chg="mod">
          <ac:chgData name="Aurelien Domont" userId="6da7715ce44349b3" providerId="LiveId" clId="{1F031B4F-7A08-47B6-9BBE-3BE595172CA2}" dt="2023-02-14T06:20:39.528" v="473" actId="113"/>
          <ac:spMkLst>
            <pc:docMk/>
            <pc:sldMk cId="17386054" sldId="2704"/>
            <ac:spMk id="2" creationId="{562281EE-2937-C9F4-E468-ED5CB485B421}"/>
          </ac:spMkLst>
        </pc:spChg>
        <pc:spChg chg="add mod">
          <ac:chgData name="Aurelien Domont" userId="6da7715ce44349b3" providerId="LiveId" clId="{1F031B4F-7A08-47B6-9BBE-3BE595172CA2}" dt="2023-02-14T06:08:55.945" v="442"/>
          <ac:spMkLst>
            <pc:docMk/>
            <pc:sldMk cId="17386054" sldId="2704"/>
            <ac:spMk id="3" creationId="{8277C8A2-0C26-7C61-873F-399C3A3EB951}"/>
          </ac:spMkLst>
        </pc:spChg>
        <pc:spChg chg="del">
          <ac:chgData name="Aurelien Domont" userId="6da7715ce44349b3" providerId="LiveId" clId="{1F031B4F-7A08-47B6-9BBE-3BE595172CA2}" dt="2023-02-14T06:08:55.413" v="441" actId="478"/>
          <ac:spMkLst>
            <pc:docMk/>
            <pc:sldMk cId="17386054" sldId="2704"/>
            <ac:spMk id="20" creationId="{6C4AA021-3684-1644-CCAB-59E948D97C74}"/>
          </ac:spMkLst>
        </pc:spChg>
      </pc:sldChg>
      <pc:sldChg chg="modSp mod">
        <pc:chgData name="Aurelien Domont" userId="6da7715ce44349b3" providerId="LiveId" clId="{1F031B4F-7A08-47B6-9BBE-3BE595172CA2}" dt="2023-02-14T06:24:21.546" v="484" actId="113"/>
        <pc:sldMkLst>
          <pc:docMk/>
          <pc:sldMk cId="282272003" sldId="2705"/>
        </pc:sldMkLst>
        <pc:spChg chg="mod">
          <ac:chgData name="Aurelien Domont" userId="6da7715ce44349b3" providerId="LiveId" clId="{1F031B4F-7A08-47B6-9BBE-3BE595172CA2}" dt="2023-02-14T06:24:21.546" v="484" actId="113"/>
          <ac:spMkLst>
            <pc:docMk/>
            <pc:sldMk cId="282272003" sldId="2705"/>
            <ac:spMk id="111" creationId="{82EC5D77-9F87-DCD8-8100-D54CD71C9A0C}"/>
          </ac:spMkLst>
        </pc:spChg>
      </pc:sldChg>
      <pc:sldChg chg="addSp modSp">
        <pc:chgData name="Aurelien Domont" userId="6da7715ce44349b3" providerId="LiveId" clId="{1F031B4F-7A08-47B6-9BBE-3BE595172CA2}" dt="2023-02-14T07:32:37.035" v="614"/>
        <pc:sldMkLst>
          <pc:docMk/>
          <pc:sldMk cId="3996143919" sldId="2707"/>
        </pc:sldMkLst>
        <pc:spChg chg="add mod">
          <ac:chgData name="Aurelien Domont" userId="6da7715ce44349b3" providerId="LiveId" clId="{1F031B4F-7A08-47B6-9BBE-3BE595172CA2}" dt="2023-02-14T07:32:37.035" v="614"/>
          <ac:spMkLst>
            <pc:docMk/>
            <pc:sldMk cId="3996143919" sldId="2707"/>
            <ac:spMk id="2" creationId="{EB1ECED2-AEBC-85D7-6CD7-03F480DC0324}"/>
          </ac:spMkLst>
        </pc:spChg>
      </pc:sldChg>
      <pc:sldChg chg="addSp modSp">
        <pc:chgData name="Aurelien Domont" userId="6da7715ce44349b3" providerId="LiveId" clId="{1F031B4F-7A08-47B6-9BBE-3BE595172CA2}" dt="2023-02-14T07:32:39.981" v="615"/>
        <pc:sldMkLst>
          <pc:docMk/>
          <pc:sldMk cId="3499380299" sldId="2708"/>
        </pc:sldMkLst>
        <pc:spChg chg="add mod">
          <ac:chgData name="Aurelien Domont" userId="6da7715ce44349b3" providerId="LiveId" clId="{1F031B4F-7A08-47B6-9BBE-3BE595172CA2}" dt="2023-02-14T07:32:39.981" v="615"/>
          <ac:spMkLst>
            <pc:docMk/>
            <pc:sldMk cId="3499380299" sldId="2708"/>
            <ac:spMk id="2" creationId="{F8D3E6FA-64BC-1E8F-D583-03218646C43E}"/>
          </ac:spMkLst>
        </pc:spChg>
      </pc:sldChg>
      <pc:sldChg chg="addSp delSp modSp mod">
        <pc:chgData name="Aurelien Domont" userId="6da7715ce44349b3" providerId="LiveId" clId="{1F031B4F-7A08-47B6-9BBE-3BE595172CA2}" dt="2023-02-14T07:32:49.833" v="618"/>
        <pc:sldMkLst>
          <pc:docMk/>
          <pc:sldMk cId="4176215261" sldId="2709"/>
        </pc:sldMkLst>
        <pc:spChg chg="add mod">
          <ac:chgData name="Aurelien Domont" userId="6da7715ce44349b3" providerId="LiveId" clId="{1F031B4F-7A08-47B6-9BBE-3BE595172CA2}" dt="2023-02-14T07:32:49.833" v="618"/>
          <ac:spMkLst>
            <pc:docMk/>
            <pc:sldMk cId="4176215261" sldId="2709"/>
            <ac:spMk id="2" creationId="{42DE1634-408B-0759-80D1-9F9E1DE5D0C3}"/>
          </ac:spMkLst>
        </pc:spChg>
        <pc:spChg chg="del">
          <ac:chgData name="Aurelien Domont" userId="6da7715ce44349b3" providerId="LiveId" clId="{1F031B4F-7A08-47B6-9BBE-3BE595172CA2}" dt="2023-02-14T07:32:49.484" v="617" actId="478"/>
          <ac:spMkLst>
            <pc:docMk/>
            <pc:sldMk cId="4176215261" sldId="2709"/>
            <ac:spMk id="3" creationId="{CE2529A3-BA97-486F-9E02-8DFAAA7D8D38}"/>
          </ac:spMkLst>
        </pc:spChg>
        <pc:spChg chg="del">
          <ac:chgData name="Aurelien Domont" userId="6da7715ce44349b3" providerId="LiveId" clId="{1F031B4F-7A08-47B6-9BBE-3BE595172CA2}" dt="2023-02-14T07:32:46.764" v="616" actId="478"/>
          <ac:spMkLst>
            <pc:docMk/>
            <pc:sldMk cId="4176215261" sldId="2709"/>
            <ac:spMk id="8" creationId="{A59D9EB3-E9B5-436C-B84C-64290C638E46}"/>
          </ac:spMkLst>
        </pc:spChg>
      </pc:sldChg>
      <pc:sldChg chg="addSp delSp modSp mod">
        <pc:chgData name="Aurelien Domont" userId="6da7715ce44349b3" providerId="LiveId" clId="{1F031B4F-7A08-47B6-9BBE-3BE595172CA2}" dt="2023-02-15T03:47:29.335" v="973"/>
        <pc:sldMkLst>
          <pc:docMk/>
          <pc:sldMk cId="2135764499" sldId="2713"/>
        </pc:sldMkLst>
        <pc:spChg chg="del">
          <ac:chgData name="Aurelien Domont" userId="6da7715ce44349b3" providerId="LiveId" clId="{1F031B4F-7A08-47B6-9BBE-3BE595172CA2}" dt="2023-02-15T03:47:28.824" v="972" actId="478"/>
          <ac:spMkLst>
            <pc:docMk/>
            <pc:sldMk cId="2135764499" sldId="2713"/>
            <ac:spMk id="3" creationId="{CE2529A3-BA97-486F-9E02-8DFAAA7D8D38}"/>
          </ac:spMkLst>
        </pc:spChg>
        <pc:spChg chg="add mod">
          <ac:chgData name="Aurelien Domont" userId="6da7715ce44349b3" providerId="LiveId" clId="{1F031B4F-7A08-47B6-9BBE-3BE595172CA2}" dt="2023-02-15T03:47:29.335" v="973"/>
          <ac:spMkLst>
            <pc:docMk/>
            <pc:sldMk cId="2135764499" sldId="2713"/>
            <ac:spMk id="5" creationId="{C31F5D5C-5475-661B-448D-59F8EEF18DCB}"/>
          </ac:spMkLst>
        </pc:spChg>
      </pc:sldChg>
      <pc:sldChg chg="addSp delSp modSp add del mod">
        <pc:chgData name="Aurelien Domont" userId="6da7715ce44349b3" providerId="LiveId" clId="{1F031B4F-7A08-47B6-9BBE-3BE595172CA2}" dt="2023-02-15T23:57:56.936" v="1527"/>
        <pc:sldMkLst>
          <pc:docMk/>
          <pc:sldMk cId="1573836939" sldId="2714"/>
        </pc:sldMkLst>
        <pc:spChg chg="add mod">
          <ac:chgData name="Aurelien Domont" userId="6da7715ce44349b3" providerId="LiveId" clId="{1F031B4F-7A08-47B6-9BBE-3BE595172CA2}" dt="2023-02-15T23:57:56.936" v="1527"/>
          <ac:spMkLst>
            <pc:docMk/>
            <pc:sldMk cId="1573836939" sldId="2714"/>
            <ac:spMk id="2" creationId="{EC26678B-2D31-D528-89A1-F381231F3247}"/>
          </ac:spMkLst>
        </pc:spChg>
        <pc:spChg chg="del">
          <ac:chgData name="Aurelien Domont" userId="6da7715ce44349b3" providerId="LiveId" clId="{1F031B4F-7A08-47B6-9BBE-3BE595172CA2}" dt="2023-02-15T23:57:56.677" v="1526" actId="478"/>
          <ac:spMkLst>
            <pc:docMk/>
            <pc:sldMk cId="1573836939" sldId="2714"/>
            <ac:spMk id="3" creationId="{CE2529A3-BA97-486F-9E02-8DFAAA7D8D38}"/>
          </ac:spMkLst>
        </pc:spChg>
        <pc:spChg chg="mod">
          <ac:chgData name="Aurelien Domont" userId="6da7715ce44349b3" providerId="LiveId" clId="{1F031B4F-7A08-47B6-9BBE-3BE595172CA2}" dt="2023-02-15T23:57:01.530" v="1519" actId="14100"/>
          <ac:spMkLst>
            <pc:docMk/>
            <pc:sldMk cId="1573836939" sldId="2714"/>
            <ac:spMk id="5" creationId="{F232B936-E17D-04E4-26FC-01EC4EE603D1}"/>
          </ac:spMkLst>
        </pc:spChg>
        <pc:spChg chg="del">
          <ac:chgData name="Aurelien Domont" userId="6da7715ce44349b3" providerId="LiveId" clId="{1F031B4F-7A08-47B6-9BBE-3BE595172CA2}" dt="2023-02-15T23:56:40.580" v="1514" actId="478"/>
          <ac:spMkLst>
            <pc:docMk/>
            <pc:sldMk cId="1573836939" sldId="2714"/>
            <ac:spMk id="7" creationId="{403A8A29-9476-22BB-178D-9E13D8B502E1}"/>
          </ac:spMkLst>
        </pc:spChg>
        <pc:spChg chg="del">
          <ac:chgData name="Aurelien Domont" userId="6da7715ce44349b3" providerId="LiveId" clId="{1F031B4F-7A08-47B6-9BBE-3BE595172CA2}" dt="2023-02-15T23:56:47.265" v="1516" actId="478"/>
          <ac:spMkLst>
            <pc:docMk/>
            <pc:sldMk cId="1573836939" sldId="2714"/>
            <ac:spMk id="8" creationId="{45019213-D1BE-107E-2F5F-9B4585FDEEB0}"/>
          </ac:spMkLst>
        </pc:spChg>
        <pc:spChg chg="del">
          <ac:chgData name="Aurelien Domont" userId="6da7715ce44349b3" providerId="LiveId" clId="{1F031B4F-7A08-47B6-9BBE-3BE595172CA2}" dt="2023-02-15T23:56:40.580" v="1514" actId="478"/>
          <ac:spMkLst>
            <pc:docMk/>
            <pc:sldMk cId="1573836939" sldId="2714"/>
            <ac:spMk id="10" creationId="{BD32D625-76AC-03ED-AEF1-F443696032C5}"/>
          </ac:spMkLst>
        </pc:spChg>
        <pc:spChg chg="mod">
          <ac:chgData name="Aurelien Domont" userId="6da7715ce44349b3" providerId="LiveId" clId="{1F031B4F-7A08-47B6-9BBE-3BE595172CA2}" dt="2023-02-15T23:55:58.880" v="1459" actId="20577"/>
          <ac:spMkLst>
            <pc:docMk/>
            <pc:sldMk cId="1573836939" sldId="2714"/>
            <ac:spMk id="16" creationId="{6C2BB713-9637-4B9B-938F-E9768876782A}"/>
          </ac:spMkLst>
        </pc:spChg>
        <pc:grpChg chg="del">
          <ac:chgData name="Aurelien Domont" userId="6da7715ce44349b3" providerId="LiveId" clId="{1F031B4F-7A08-47B6-9BBE-3BE595172CA2}" dt="2023-02-15T23:56:40.580" v="1514" actId="478"/>
          <ac:grpSpMkLst>
            <pc:docMk/>
            <pc:sldMk cId="1573836939" sldId="2714"/>
            <ac:grpSpMk id="19" creationId="{85468F65-C184-8A3A-0CDD-6F0541764740}"/>
          </ac:grpSpMkLst>
        </pc:grpChg>
      </pc:sldChg>
      <pc:sldChg chg="addSp delSp modSp mod">
        <pc:chgData name="Aurelien Domont" userId="6da7715ce44349b3" providerId="LiveId" clId="{1F031B4F-7A08-47B6-9BBE-3BE595172CA2}" dt="2023-02-15T03:44:28.789" v="971"/>
        <pc:sldMkLst>
          <pc:docMk/>
          <pc:sldMk cId="3390275683" sldId="2715"/>
        </pc:sldMkLst>
        <pc:spChg chg="add mod">
          <ac:chgData name="Aurelien Domont" userId="6da7715ce44349b3" providerId="LiveId" clId="{1F031B4F-7A08-47B6-9BBE-3BE595172CA2}" dt="2023-02-15T03:44:28.789" v="971"/>
          <ac:spMkLst>
            <pc:docMk/>
            <pc:sldMk cId="3390275683" sldId="2715"/>
            <ac:spMk id="2" creationId="{ACB885ED-7D41-D1FD-AF51-F1BCAC4C0AE6}"/>
          </ac:spMkLst>
        </pc:spChg>
        <pc:spChg chg="del">
          <ac:chgData name="Aurelien Domont" userId="6da7715ce44349b3" providerId="LiveId" clId="{1F031B4F-7A08-47B6-9BBE-3BE595172CA2}" dt="2023-02-15T03:44:28.587" v="970" actId="478"/>
          <ac:spMkLst>
            <pc:docMk/>
            <pc:sldMk cId="3390275683" sldId="2715"/>
            <ac:spMk id="3" creationId="{CE2529A3-BA97-486F-9E02-8DFAAA7D8D38}"/>
          </ac:spMkLst>
        </pc:spChg>
        <pc:spChg chg="mod">
          <ac:chgData name="Aurelien Domont" userId="6da7715ce44349b3" providerId="LiveId" clId="{1F031B4F-7A08-47B6-9BBE-3BE595172CA2}" dt="2023-02-15T03:44:14.606" v="969" actId="179"/>
          <ac:spMkLst>
            <pc:docMk/>
            <pc:sldMk cId="3390275683" sldId="2715"/>
            <ac:spMk id="9" creationId="{264AD83F-2678-C45A-8A97-0D84D5BCC0DF}"/>
          </ac:spMkLst>
        </pc:spChg>
      </pc:sldChg>
      <pc:sldChg chg="addSp delSp modSp mod">
        <pc:chgData name="Aurelien Domont" userId="6da7715ce44349b3" providerId="LiveId" clId="{1F031B4F-7A08-47B6-9BBE-3BE595172CA2}" dt="2023-02-15T03:53:16.903" v="979"/>
        <pc:sldMkLst>
          <pc:docMk/>
          <pc:sldMk cId="717409554" sldId="2719"/>
        </pc:sldMkLst>
        <pc:spChg chg="add mod">
          <ac:chgData name="Aurelien Domont" userId="6da7715ce44349b3" providerId="LiveId" clId="{1F031B4F-7A08-47B6-9BBE-3BE595172CA2}" dt="2023-02-15T03:53:16.903" v="979"/>
          <ac:spMkLst>
            <pc:docMk/>
            <pc:sldMk cId="717409554" sldId="2719"/>
            <ac:spMk id="2" creationId="{012EE7C8-9118-979C-3EC7-C247A8805C1F}"/>
          </ac:spMkLst>
        </pc:spChg>
        <pc:spChg chg="del">
          <ac:chgData name="Aurelien Domont" userId="6da7715ce44349b3" providerId="LiveId" clId="{1F031B4F-7A08-47B6-9BBE-3BE595172CA2}" dt="2023-02-15T03:53:16.634" v="978" actId="478"/>
          <ac:spMkLst>
            <pc:docMk/>
            <pc:sldMk cId="717409554" sldId="2719"/>
            <ac:spMk id="3" creationId="{CE2529A3-BA97-486F-9E02-8DFAAA7D8D38}"/>
          </ac:spMkLst>
        </pc:spChg>
        <pc:spChg chg="mod">
          <ac:chgData name="Aurelien Domont" userId="6da7715ce44349b3" providerId="LiveId" clId="{1F031B4F-7A08-47B6-9BBE-3BE595172CA2}" dt="2023-02-15T03:49:52.996" v="974" actId="179"/>
          <ac:spMkLst>
            <pc:docMk/>
            <pc:sldMk cId="717409554" sldId="2719"/>
            <ac:spMk id="9" creationId="{264AD83F-2678-C45A-8A97-0D84D5BCC0DF}"/>
          </ac:spMkLst>
        </pc:spChg>
      </pc:sldChg>
      <pc:sldChg chg="addSp delSp modSp mod">
        <pc:chgData name="Aurelien Domont" userId="6da7715ce44349b3" providerId="LiveId" clId="{1F031B4F-7A08-47B6-9BBE-3BE595172CA2}" dt="2023-02-15T03:53:20.429" v="981"/>
        <pc:sldMkLst>
          <pc:docMk/>
          <pc:sldMk cId="2252086513" sldId="2720"/>
        </pc:sldMkLst>
        <pc:spChg chg="add del mod">
          <ac:chgData name="Aurelien Domont" userId="6da7715ce44349b3" providerId="LiveId" clId="{1F031B4F-7A08-47B6-9BBE-3BE595172CA2}" dt="2023-02-15T03:52:58.076" v="977" actId="478"/>
          <ac:spMkLst>
            <pc:docMk/>
            <pc:sldMk cId="2252086513" sldId="2720"/>
            <ac:spMk id="2" creationId="{98D3B7DB-CFC3-25B4-77F4-C5DB60259368}"/>
          </ac:spMkLst>
        </pc:spChg>
        <pc:spChg chg="del">
          <ac:chgData name="Aurelien Domont" userId="6da7715ce44349b3" providerId="LiveId" clId="{1F031B4F-7A08-47B6-9BBE-3BE595172CA2}" dt="2023-02-15T03:53:20.329" v="980" actId="478"/>
          <ac:spMkLst>
            <pc:docMk/>
            <pc:sldMk cId="2252086513" sldId="2720"/>
            <ac:spMk id="3" creationId="{CE2529A3-BA97-486F-9E02-8DFAAA7D8D38}"/>
          </ac:spMkLst>
        </pc:spChg>
        <pc:spChg chg="add mod">
          <ac:chgData name="Aurelien Domont" userId="6da7715ce44349b3" providerId="LiveId" clId="{1F031B4F-7A08-47B6-9BBE-3BE595172CA2}" dt="2023-02-15T03:53:20.429" v="981"/>
          <ac:spMkLst>
            <pc:docMk/>
            <pc:sldMk cId="2252086513" sldId="2720"/>
            <ac:spMk id="4" creationId="{67F2C77C-95CA-95AB-410A-A79E1C7A2476}"/>
          </ac:spMkLst>
        </pc:spChg>
        <pc:spChg chg="mod">
          <ac:chgData name="Aurelien Domont" userId="6da7715ce44349b3" providerId="LiveId" clId="{1F031B4F-7A08-47B6-9BBE-3BE595172CA2}" dt="2023-02-14T07:08:02.870" v="493" actId="313"/>
          <ac:spMkLst>
            <pc:docMk/>
            <pc:sldMk cId="2252086513" sldId="2720"/>
            <ac:spMk id="9" creationId="{264AD83F-2678-C45A-8A97-0D84D5BCC0DF}"/>
          </ac:spMkLst>
        </pc:spChg>
      </pc:sldChg>
      <pc:sldChg chg="addSp delSp modSp mod">
        <pc:chgData name="Aurelien Domont" userId="6da7715ce44349b3" providerId="LiveId" clId="{1F031B4F-7A08-47B6-9BBE-3BE595172CA2}" dt="2023-02-15T03:53:23.812" v="983"/>
        <pc:sldMkLst>
          <pc:docMk/>
          <pc:sldMk cId="2453546627" sldId="2721"/>
        </pc:sldMkLst>
        <pc:spChg chg="del">
          <ac:chgData name="Aurelien Domont" userId="6da7715ce44349b3" providerId="LiveId" clId="{1F031B4F-7A08-47B6-9BBE-3BE595172CA2}" dt="2023-02-15T03:53:23.748" v="982" actId="478"/>
          <ac:spMkLst>
            <pc:docMk/>
            <pc:sldMk cId="2453546627" sldId="2721"/>
            <ac:spMk id="3" creationId="{CE2529A3-BA97-486F-9E02-8DFAAA7D8D38}"/>
          </ac:spMkLst>
        </pc:spChg>
        <pc:spChg chg="add mod">
          <ac:chgData name="Aurelien Domont" userId="6da7715ce44349b3" providerId="LiveId" clId="{1F031B4F-7A08-47B6-9BBE-3BE595172CA2}" dt="2023-02-15T03:53:23.812" v="983"/>
          <ac:spMkLst>
            <pc:docMk/>
            <pc:sldMk cId="2453546627" sldId="2721"/>
            <ac:spMk id="6" creationId="{69FE31A5-F15A-B9F6-C36C-A60F35466EAF}"/>
          </ac:spMkLst>
        </pc:spChg>
      </pc:sldChg>
      <pc:sldChg chg="del">
        <pc:chgData name="Aurelien Domont" userId="6da7715ce44349b3" providerId="LiveId" clId="{1F031B4F-7A08-47B6-9BBE-3BE595172CA2}" dt="2023-02-15T23:34:19.892" v="1187" actId="47"/>
        <pc:sldMkLst>
          <pc:docMk/>
          <pc:sldMk cId="1013089024" sldId="2723"/>
        </pc:sldMkLst>
      </pc:sldChg>
      <pc:sldChg chg="del">
        <pc:chgData name="Aurelien Domont" userId="6da7715ce44349b3" providerId="LiveId" clId="{1F031B4F-7A08-47B6-9BBE-3BE595172CA2}" dt="2023-02-15T23:34:33.613" v="1191" actId="47"/>
        <pc:sldMkLst>
          <pc:docMk/>
          <pc:sldMk cId="1761575136" sldId="2724"/>
        </pc:sldMkLst>
      </pc:sldChg>
      <pc:sldChg chg="del">
        <pc:chgData name="Aurelien Domont" userId="6da7715ce44349b3" providerId="LiveId" clId="{1F031B4F-7A08-47B6-9BBE-3BE595172CA2}" dt="2023-02-15T23:34:37.623" v="1193" actId="47"/>
        <pc:sldMkLst>
          <pc:docMk/>
          <pc:sldMk cId="1092208092" sldId="2725"/>
        </pc:sldMkLst>
      </pc:sldChg>
      <pc:sldChg chg="del">
        <pc:chgData name="Aurelien Domont" userId="6da7715ce44349b3" providerId="LiveId" clId="{1F031B4F-7A08-47B6-9BBE-3BE595172CA2}" dt="2023-02-15T23:34:41.064" v="1195" actId="47"/>
        <pc:sldMkLst>
          <pc:docMk/>
          <pc:sldMk cId="2279388699" sldId="2726"/>
        </pc:sldMkLst>
      </pc:sldChg>
      <pc:sldChg chg="del">
        <pc:chgData name="Aurelien Domont" userId="6da7715ce44349b3" providerId="LiveId" clId="{1F031B4F-7A08-47B6-9BBE-3BE595172CA2}" dt="2023-02-15T23:34:44.861" v="1197" actId="47"/>
        <pc:sldMkLst>
          <pc:docMk/>
          <pc:sldMk cId="950853950" sldId="2727"/>
        </pc:sldMkLst>
      </pc:sldChg>
      <pc:sldChg chg="addSp delSp modSp del mod">
        <pc:chgData name="Aurelien Domont" userId="6da7715ce44349b3" providerId="LiveId" clId="{1F031B4F-7A08-47B6-9BBE-3BE595172CA2}" dt="2023-02-15T23:34:49.415" v="1199" actId="47"/>
        <pc:sldMkLst>
          <pc:docMk/>
          <pc:sldMk cId="486720073" sldId="2728"/>
        </pc:sldMkLst>
        <pc:spChg chg="add del mod">
          <ac:chgData name="Aurelien Domont" userId="6da7715ce44349b3" providerId="LiveId" clId="{1F031B4F-7A08-47B6-9BBE-3BE595172CA2}" dt="2023-02-15T05:29:54.522" v="1009" actId="478"/>
          <ac:spMkLst>
            <pc:docMk/>
            <pc:sldMk cId="486720073" sldId="2728"/>
            <ac:spMk id="6" creationId="{A960E174-6536-6038-1A8C-2A75C9087F35}"/>
          </ac:spMkLst>
        </pc:spChg>
      </pc:sldChg>
      <pc:sldChg chg="del">
        <pc:chgData name="Aurelien Domont" userId="6da7715ce44349b3" providerId="LiveId" clId="{1F031B4F-7A08-47B6-9BBE-3BE595172CA2}" dt="2023-02-15T23:34:52.861" v="1201" actId="47"/>
        <pc:sldMkLst>
          <pc:docMk/>
          <pc:sldMk cId="2669325020" sldId="2729"/>
        </pc:sldMkLst>
      </pc:sldChg>
      <pc:sldChg chg="del">
        <pc:chgData name="Aurelien Domont" userId="6da7715ce44349b3" providerId="LiveId" clId="{1F031B4F-7A08-47B6-9BBE-3BE595172CA2}" dt="2023-02-15T23:34:55.771" v="1203" actId="47"/>
        <pc:sldMkLst>
          <pc:docMk/>
          <pc:sldMk cId="1184053214" sldId="2730"/>
        </pc:sldMkLst>
      </pc:sldChg>
      <pc:sldChg chg="del">
        <pc:chgData name="Aurelien Domont" userId="6da7715ce44349b3" providerId="LiveId" clId="{1F031B4F-7A08-47B6-9BBE-3BE595172CA2}" dt="2023-02-15T23:35:00.972" v="1205" actId="47"/>
        <pc:sldMkLst>
          <pc:docMk/>
          <pc:sldMk cId="167756577" sldId="2731"/>
        </pc:sldMkLst>
      </pc:sldChg>
      <pc:sldChg chg="del">
        <pc:chgData name="Aurelien Domont" userId="6da7715ce44349b3" providerId="LiveId" clId="{1F031B4F-7A08-47B6-9BBE-3BE595172CA2}" dt="2023-02-15T23:35:08.236" v="1207" actId="47"/>
        <pc:sldMkLst>
          <pc:docMk/>
          <pc:sldMk cId="107333924" sldId="2732"/>
        </pc:sldMkLst>
      </pc:sldChg>
      <pc:sldChg chg="del">
        <pc:chgData name="Aurelien Domont" userId="6da7715ce44349b3" providerId="LiveId" clId="{1F031B4F-7A08-47B6-9BBE-3BE595172CA2}" dt="2023-02-15T23:35:11.741" v="1209" actId="47"/>
        <pc:sldMkLst>
          <pc:docMk/>
          <pc:sldMk cId="3299315611" sldId="2733"/>
        </pc:sldMkLst>
      </pc:sldChg>
      <pc:sldChg chg="delSp add del mod">
        <pc:chgData name="Aurelien Domont" userId="6da7715ce44349b3" providerId="LiveId" clId="{1F031B4F-7A08-47B6-9BBE-3BE595172CA2}" dt="2023-02-15T23:58:15.871" v="1531" actId="478"/>
        <pc:sldMkLst>
          <pc:docMk/>
          <pc:sldMk cId="1437605306" sldId="2734"/>
        </pc:sldMkLst>
        <pc:spChg chg="del">
          <ac:chgData name="Aurelien Domont" userId="6da7715ce44349b3" providerId="LiveId" clId="{1F031B4F-7A08-47B6-9BBE-3BE595172CA2}" dt="2023-02-15T23:58:15.871" v="1531" actId="478"/>
          <ac:spMkLst>
            <pc:docMk/>
            <pc:sldMk cId="1437605306" sldId="2734"/>
            <ac:spMk id="8" creationId="{A59D9EB3-E9B5-436C-B84C-64290C638E46}"/>
          </ac:spMkLst>
        </pc:spChg>
      </pc:sldChg>
      <pc:sldChg chg="modSp mod">
        <pc:chgData name="Aurelien Domont" userId="6da7715ce44349b3" providerId="LiveId" clId="{1F031B4F-7A08-47B6-9BBE-3BE595172CA2}" dt="2023-02-15T04:20:55.774" v="1002" actId="179"/>
        <pc:sldMkLst>
          <pc:docMk/>
          <pc:sldMk cId="3405486540" sldId="2735"/>
        </pc:sldMkLst>
        <pc:spChg chg="mod">
          <ac:chgData name="Aurelien Domont" userId="6da7715ce44349b3" providerId="LiveId" clId="{1F031B4F-7A08-47B6-9BBE-3BE595172CA2}" dt="2023-02-15T04:20:55.774" v="1002" actId="179"/>
          <ac:spMkLst>
            <pc:docMk/>
            <pc:sldMk cId="3405486540" sldId="2735"/>
            <ac:spMk id="4" creationId="{471FDD12-2524-D2C4-61FC-BBD6D7EE5522}"/>
          </ac:spMkLst>
        </pc:spChg>
      </pc:sldChg>
      <pc:sldChg chg="addSp delSp modSp add del mod">
        <pc:chgData name="Aurelien Domont" userId="6da7715ce44349b3" providerId="LiveId" clId="{1F031B4F-7A08-47B6-9BBE-3BE595172CA2}" dt="2023-02-16T02:10:41.131" v="2800" actId="47"/>
        <pc:sldMkLst>
          <pc:docMk/>
          <pc:sldMk cId="2011477896" sldId="2741"/>
        </pc:sldMkLst>
        <pc:spChg chg="add mod">
          <ac:chgData name="Aurelien Domont" userId="6da7715ce44349b3" providerId="LiveId" clId="{1F031B4F-7A08-47B6-9BBE-3BE595172CA2}" dt="2023-02-15T23:30:53.623" v="1128" actId="207"/>
          <ac:spMkLst>
            <pc:docMk/>
            <pc:sldMk cId="2011477896" sldId="2741"/>
            <ac:spMk id="2" creationId="{9FE70D06-3043-11B6-024A-E82227EDEE0C}"/>
          </ac:spMkLst>
        </pc:spChg>
        <pc:spChg chg="del">
          <ac:chgData name="Aurelien Domont" userId="6da7715ce44349b3" providerId="LiveId" clId="{1F031B4F-7A08-47B6-9BBE-3BE595172CA2}" dt="2023-02-15T23:30:42.533" v="1126" actId="478"/>
          <ac:spMkLst>
            <pc:docMk/>
            <pc:sldMk cId="2011477896" sldId="2741"/>
            <ac:spMk id="4" creationId="{DFDABEBC-4CDA-DE67-F7EF-3C9B292D3796}"/>
          </ac:spMkLst>
        </pc:spChg>
        <pc:spChg chg="add mod">
          <ac:chgData name="Aurelien Domont" userId="6da7715ce44349b3" providerId="LiveId" clId="{1F031B4F-7A08-47B6-9BBE-3BE595172CA2}" dt="2023-02-15T23:30:48.936" v="1127"/>
          <ac:spMkLst>
            <pc:docMk/>
            <pc:sldMk cId="2011477896" sldId="2741"/>
            <ac:spMk id="6" creationId="{F8A602DB-BAB2-E8C9-02B4-82814AE42E5B}"/>
          </ac:spMkLst>
        </pc:spChg>
        <pc:spChg chg="del mod">
          <ac:chgData name="Aurelien Domont" userId="6da7715ce44349b3" providerId="LiveId" clId="{1F031B4F-7A08-47B6-9BBE-3BE595172CA2}" dt="2023-02-15T23:30:42.533" v="1126" actId="478"/>
          <ac:spMkLst>
            <pc:docMk/>
            <pc:sldMk cId="2011477896" sldId="2741"/>
            <ac:spMk id="8" creationId="{72A52A59-2B0C-B438-B79F-EAD1EBFD5A88}"/>
          </ac:spMkLst>
        </pc:spChg>
        <pc:spChg chg="del">
          <ac:chgData name="Aurelien Domont" userId="6da7715ce44349b3" providerId="LiveId" clId="{1F031B4F-7A08-47B6-9BBE-3BE595172CA2}" dt="2023-02-15T23:30:42.533" v="1126" actId="478"/>
          <ac:spMkLst>
            <pc:docMk/>
            <pc:sldMk cId="2011477896" sldId="2741"/>
            <ac:spMk id="9" creationId="{0F4B39A0-2803-47D9-93AE-F99798C91F06}"/>
          </ac:spMkLst>
        </pc:spChg>
        <pc:spChg chg="del">
          <ac:chgData name="Aurelien Domont" userId="6da7715ce44349b3" providerId="LiveId" clId="{1F031B4F-7A08-47B6-9BBE-3BE595172CA2}" dt="2023-02-15T23:30:42.533" v="1126" actId="478"/>
          <ac:spMkLst>
            <pc:docMk/>
            <pc:sldMk cId="2011477896" sldId="2741"/>
            <ac:spMk id="10" creationId="{52524284-CA7D-416E-ADDB-CAB7040B62C4}"/>
          </ac:spMkLst>
        </pc:spChg>
        <pc:spChg chg="del">
          <ac:chgData name="Aurelien Domont" userId="6da7715ce44349b3" providerId="LiveId" clId="{1F031B4F-7A08-47B6-9BBE-3BE595172CA2}" dt="2023-02-15T23:30:42.533" v="1126" actId="478"/>
          <ac:spMkLst>
            <pc:docMk/>
            <pc:sldMk cId="2011477896" sldId="2741"/>
            <ac:spMk id="11" creationId="{DCA1B29F-4AB2-4DAE-B498-BC74026B1DDA}"/>
          </ac:spMkLst>
        </pc:spChg>
        <pc:spChg chg="del">
          <ac:chgData name="Aurelien Domont" userId="6da7715ce44349b3" providerId="LiveId" clId="{1F031B4F-7A08-47B6-9BBE-3BE595172CA2}" dt="2023-02-15T23:30:42.533" v="1126" actId="478"/>
          <ac:spMkLst>
            <pc:docMk/>
            <pc:sldMk cId="2011477896" sldId="2741"/>
            <ac:spMk id="12" creationId="{B9BBA604-AEF4-4807-AD42-75399F0043F4}"/>
          </ac:spMkLst>
        </pc:spChg>
        <pc:spChg chg="del mod">
          <ac:chgData name="Aurelien Domont" userId="6da7715ce44349b3" providerId="LiveId" clId="{1F031B4F-7A08-47B6-9BBE-3BE595172CA2}" dt="2023-02-15T23:30:42.533" v="1126" actId="478"/>
          <ac:spMkLst>
            <pc:docMk/>
            <pc:sldMk cId="2011477896" sldId="2741"/>
            <ac:spMk id="14" creationId="{85DB7984-08ED-9AB7-9778-BAC9EF667E17}"/>
          </ac:spMkLst>
        </pc:spChg>
        <pc:spChg chg="add mod">
          <ac:chgData name="Aurelien Domont" userId="6da7715ce44349b3" providerId="LiveId" clId="{1F031B4F-7A08-47B6-9BBE-3BE595172CA2}" dt="2023-02-15T23:30:48.936" v="1127"/>
          <ac:spMkLst>
            <pc:docMk/>
            <pc:sldMk cId="2011477896" sldId="2741"/>
            <ac:spMk id="17" creationId="{52ACDC82-8691-5BDB-91D6-DE921087B8D4}"/>
          </ac:spMkLst>
        </pc:spChg>
        <pc:spChg chg="add mod">
          <ac:chgData name="Aurelien Domont" userId="6da7715ce44349b3" providerId="LiveId" clId="{1F031B4F-7A08-47B6-9BBE-3BE595172CA2}" dt="2023-02-15T23:30:48.936" v="1127"/>
          <ac:spMkLst>
            <pc:docMk/>
            <pc:sldMk cId="2011477896" sldId="2741"/>
            <ac:spMk id="18" creationId="{77FD2EF3-83A4-B211-3969-A40207A61CA0}"/>
          </ac:spMkLst>
        </pc:spChg>
        <pc:spChg chg="add mod">
          <ac:chgData name="Aurelien Domont" userId="6da7715ce44349b3" providerId="LiveId" clId="{1F031B4F-7A08-47B6-9BBE-3BE595172CA2}" dt="2023-02-15T23:30:48.936" v="1127"/>
          <ac:spMkLst>
            <pc:docMk/>
            <pc:sldMk cId="2011477896" sldId="2741"/>
            <ac:spMk id="19" creationId="{4A4A1D3E-4695-21AD-71CE-C8D72A04A56D}"/>
          </ac:spMkLst>
        </pc:spChg>
        <pc:spChg chg="del mod">
          <ac:chgData name="Aurelien Domont" userId="6da7715ce44349b3" providerId="LiveId" clId="{1F031B4F-7A08-47B6-9BBE-3BE595172CA2}" dt="2023-02-15T23:30:42.533" v="1126" actId="478"/>
          <ac:spMkLst>
            <pc:docMk/>
            <pc:sldMk cId="2011477896" sldId="2741"/>
            <ac:spMk id="21" creationId="{65195D31-8CD1-9CAD-EDAB-5DC5BCEFF793}"/>
          </ac:spMkLst>
        </pc:spChg>
        <pc:spChg chg="del">
          <ac:chgData name="Aurelien Domont" userId="6da7715ce44349b3" providerId="LiveId" clId="{1F031B4F-7A08-47B6-9BBE-3BE595172CA2}" dt="2023-02-15T23:30:42.533" v="1126" actId="478"/>
          <ac:spMkLst>
            <pc:docMk/>
            <pc:sldMk cId="2011477896" sldId="2741"/>
            <ac:spMk id="22" creationId="{8664D20B-2002-4C9F-A94C-AB6D33819DF8}"/>
          </ac:spMkLst>
        </pc:spChg>
        <pc:spChg chg="del mod">
          <ac:chgData name="Aurelien Domont" userId="6da7715ce44349b3" providerId="LiveId" clId="{1F031B4F-7A08-47B6-9BBE-3BE595172CA2}" dt="2023-02-15T23:30:42.533" v="1126" actId="478"/>
          <ac:spMkLst>
            <pc:docMk/>
            <pc:sldMk cId="2011477896" sldId="2741"/>
            <ac:spMk id="26" creationId="{60AA3177-69A2-8959-DB8F-FDAAC70C5894}"/>
          </ac:spMkLst>
        </pc:spChg>
        <pc:spChg chg="del">
          <ac:chgData name="Aurelien Domont" userId="6da7715ce44349b3" providerId="LiveId" clId="{1F031B4F-7A08-47B6-9BBE-3BE595172CA2}" dt="2023-02-15T23:30:42.533" v="1126" actId="478"/>
          <ac:spMkLst>
            <pc:docMk/>
            <pc:sldMk cId="2011477896" sldId="2741"/>
            <ac:spMk id="27" creationId="{54BC1734-C961-49B3-BBCE-81BBEF3EFD1B}"/>
          </ac:spMkLst>
        </pc:spChg>
        <pc:spChg chg="del mod">
          <ac:chgData name="Aurelien Domont" userId="6da7715ce44349b3" providerId="LiveId" clId="{1F031B4F-7A08-47B6-9BBE-3BE595172CA2}" dt="2023-02-15T23:30:42.533" v="1126" actId="478"/>
          <ac:spMkLst>
            <pc:docMk/>
            <pc:sldMk cId="2011477896" sldId="2741"/>
            <ac:spMk id="29" creationId="{8F984EF8-19B2-4B5E-98EC-433CCE26E2A7}"/>
          </ac:spMkLst>
        </pc:spChg>
        <pc:spChg chg="del">
          <ac:chgData name="Aurelien Domont" userId="6da7715ce44349b3" providerId="LiveId" clId="{1F031B4F-7A08-47B6-9BBE-3BE595172CA2}" dt="2023-02-15T23:30:42.533" v="1126" actId="478"/>
          <ac:spMkLst>
            <pc:docMk/>
            <pc:sldMk cId="2011477896" sldId="2741"/>
            <ac:spMk id="31" creationId="{1C1B78F5-CE09-4A06-8F1D-30227B5D6E15}"/>
          </ac:spMkLst>
        </pc:spChg>
        <pc:spChg chg="del">
          <ac:chgData name="Aurelien Domont" userId="6da7715ce44349b3" providerId="LiveId" clId="{1F031B4F-7A08-47B6-9BBE-3BE595172CA2}" dt="2023-02-15T23:30:42.533" v="1126" actId="478"/>
          <ac:spMkLst>
            <pc:docMk/>
            <pc:sldMk cId="2011477896" sldId="2741"/>
            <ac:spMk id="32" creationId="{3BEF6079-F38C-4B82-B044-53A13155F334}"/>
          </ac:spMkLst>
        </pc:spChg>
        <pc:spChg chg="del">
          <ac:chgData name="Aurelien Domont" userId="6da7715ce44349b3" providerId="LiveId" clId="{1F031B4F-7A08-47B6-9BBE-3BE595172CA2}" dt="2023-02-15T23:30:42.533" v="1126" actId="478"/>
          <ac:spMkLst>
            <pc:docMk/>
            <pc:sldMk cId="2011477896" sldId="2741"/>
            <ac:spMk id="33" creationId="{8260BE05-FEA7-4631-88CD-752AC5C966BA}"/>
          </ac:spMkLst>
        </pc:spChg>
        <pc:spChg chg="del">
          <ac:chgData name="Aurelien Domont" userId="6da7715ce44349b3" providerId="LiveId" clId="{1F031B4F-7A08-47B6-9BBE-3BE595172CA2}" dt="2023-02-15T23:30:42.533" v="1126" actId="478"/>
          <ac:spMkLst>
            <pc:docMk/>
            <pc:sldMk cId="2011477896" sldId="2741"/>
            <ac:spMk id="34" creationId="{473B4042-51F1-41BD-8EDF-E03E66716A5A}"/>
          </ac:spMkLst>
        </pc:spChg>
        <pc:spChg chg="del">
          <ac:chgData name="Aurelien Domont" userId="6da7715ce44349b3" providerId="LiveId" clId="{1F031B4F-7A08-47B6-9BBE-3BE595172CA2}" dt="2023-02-15T23:30:42.533" v="1126" actId="478"/>
          <ac:spMkLst>
            <pc:docMk/>
            <pc:sldMk cId="2011477896" sldId="2741"/>
            <ac:spMk id="35" creationId="{64C38490-8643-4DBA-8D8B-54C587ECA10D}"/>
          </ac:spMkLst>
        </pc:spChg>
        <pc:spChg chg="add mod">
          <ac:chgData name="Aurelien Domont" userId="6da7715ce44349b3" providerId="LiveId" clId="{1F031B4F-7A08-47B6-9BBE-3BE595172CA2}" dt="2023-02-15T23:30:56.035" v="1129" actId="207"/>
          <ac:spMkLst>
            <pc:docMk/>
            <pc:sldMk cId="2011477896" sldId="2741"/>
            <ac:spMk id="38" creationId="{B6959F9D-CC40-4BE0-8CFA-346DC041EA6E}"/>
          </ac:spMkLst>
        </pc:spChg>
        <pc:spChg chg="add mod">
          <ac:chgData name="Aurelien Domont" userId="6da7715ce44349b3" providerId="LiveId" clId="{1F031B4F-7A08-47B6-9BBE-3BE595172CA2}" dt="2023-02-15T23:30:48.936" v="1127"/>
          <ac:spMkLst>
            <pc:docMk/>
            <pc:sldMk cId="2011477896" sldId="2741"/>
            <ac:spMk id="39" creationId="{D9C5E114-34CC-B4EB-96E4-30F57CC550BC}"/>
          </ac:spMkLst>
        </pc:spChg>
        <pc:spChg chg="add mod">
          <ac:chgData name="Aurelien Domont" userId="6da7715ce44349b3" providerId="LiveId" clId="{1F031B4F-7A08-47B6-9BBE-3BE595172CA2}" dt="2023-02-15T23:30:48.936" v="1127"/>
          <ac:spMkLst>
            <pc:docMk/>
            <pc:sldMk cId="2011477896" sldId="2741"/>
            <ac:spMk id="40" creationId="{4F493C7D-651D-3A2C-F910-4D5DEB6ECB2F}"/>
          </ac:spMkLst>
        </pc:spChg>
        <pc:spChg chg="add mod">
          <ac:chgData name="Aurelien Domont" userId="6da7715ce44349b3" providerId="LiveId" clId="{1F031B4F-7A08-47B6-9BBE-3BE595172CA2}" dt="2023-02-15T23:30:48.936" v="1127"/>
          <ac:spMkLst>
            <pc:docMk/>
            <pc:sldMk cId="2011477896" sldId="2741"/>
            <ac:spMk id="41" creationId="{C9FF966C-11ED-89AB-C9F6-7EB22196A49D}"/>
          </ac:spMkLst>
        </pc:spChg>
        <pc:spChg chg="add mod">
          <ac:chgData name="Aurelien Domont" userId="6da7715ce44349b3" providerId="LiveId" clId="{1F031B4F-7A08-47B6-9BBE-3BE595172CA2}" dt="2023-02-15T23:30:48.936" v="1127"/>
          <ac:spMkLst>
            <pc:docMk/>
            <pc:sldMk cId="2011477896" sldId="2741"/>
            <ac:spMk id="42" creationId="{30AF03A0-57E0-FFAC-BF34-D34C5609D831}"/>
          </ac:spMkLst>
        </pc:spChg>
        <pc:spChg chg="add mod">
          <ac:chgData name="Aurelien Domont" userId="6da7715ce44349b3" providerId="LiveId" clId="{1F031B4F-7A08-47B6-9BBE-3BE595172CA2}" dt="2023-02-15T23:30:48.936" v="1127"/>
          <ac:spMkLst>
            <pc:docMk/>
            <pc:sldMk cId="2011477896" sldId="2741"/>
            <ac:spMk id="43" creationId="{094F78F0-AEA8-5E0A-48F8-FDBE74DD7A34}"/>
          </ac:spMkLst>
        </pc:spChg>
        <pc:spChg chg="add mod">
          <ac:chgData name="Aurelien Domont" userId="6da7715ce44349b3" providerId="LiveId" clId="{1F031B4F-7A08-47B6-9BBE-3BE595172CA2}" dt="2023-02-15T23:30:48.936" v="1127"/>
          <ac:spMkLst>
            <pc:docMk/>
            <pc:sldMk cId="2011477896" sldId="2741"/>
            <ac:spMk id="44" creationId="{600F7DCD-BAFD-F8DA-9B79-43CF30D7F0E9}"/>
          </ac:spMkLst>
        </pc:spChg>
        <pc:spChg chg="add del mod">
          <ac:chgData name="Aurelien Domont" userId="6da7715ce44349b3" providerId="LiveId" clId="{1F031B4F-7A08-47B6-9BBE-3BE595172CA2}" dt="2023-02-16T02:02:03.743" v="2515" actId="21"/>
          <ac:spMkLst>
            <pc:docMk/>
            <pc:sldMk cId="2011477896" sldId="2741"/>
            <ac:spMk id="45" creationId="{899F843F-906F-4482-102B-CB0FEE402FBD}"/>
          </ac:spMkLst>
        </pc:spChg>
        <pc:spChg chg="add del mod">
          <ac:chgData name="Aurelien Domont" userId="6da7715ce44349b3" providerId="LiveId" clId="{1F031B4F-7A08-47B6-9BBE-3BE595172CA2}" dt="2023-02-16T02:06:02.143" v="2665" actId="478"/>
          <ac:spMkLst>
            <pc:docMk/>
            <pc:sldMk cId="2011477896" sldId="2741"/>
            <ac:spMk id="47" creationId="{BA4E1486-CED8-EA56-A33E-98F871C54699}"/>
          </ac:spMkLst>
        </pc:spChg>
        <pc:spChg chg="add del mod">
          <ac:chgData name="Aurelien Domont" userId="6da7715ce44349b3" providerId="LiveId" clId="{1F031B4F-7A08-47B6-9BBE-3BE595172CA2}" dt="2023-02-16T02:07:42.658" v="2725" actId="478"/>
          <ac:spMkLst>
            <pc:docMk/>
            <pc:sldMk cId="2011477896" sldId="2741"/>
            <ac:spMk id="48" creationId="{2C7343C0-3B56-4E86-079A-352D83701505}"/>
          </ac:spMkLst>
        </pc:spChg>
        <pc:spChg chg="add mod">
          <ac:chgData name="Aurelien Domont" userId="6da7715ce44349b3" providerId="LiveId" clId="{1F031B4F-7A08-47B6-9BBE-3BE595172CA2}" dt="2023-02-16T02:09:10.269" v="2791" actId="20577"/>
          <ac:spMkLst>
            <pc:docMk/>
            <pc:sldMk cId="2011477896" sldId="2741"/>
            <ac:spMk id="49" creationId="{2DDCEE89-B622-27A5-2017-A424C49B2776}"/>
          </ac:spMkLst>
        </pc:spChg>
        <pc:spChg chg="add del mod">
          <ac:chgData name="Aurelien Domont" userId="6da7715ce44349b3" providerId="LiveId" clId="{1F031B4F-7A08-47B6-9BBE-3BE595172CA2}" dt="2023-02-16T02:01:56.891" v="2512" actId="478"/>
          <ac:spMkLst>
            <pc:docMk/>
            <pc:sldMk cId="2011477896" sldId="2741"/>
            <ac:spMk id="50" creationId="{C9C7C43C-3CE2-8F96-C8FE-76A792E8E28C}"/>
          </ac:spMkLst>
        </pc:spChg>
        <pc:spChg chg="add mod">
          <ac:chgData name="Aurelien Domont" userId="6da7715ce44349b3" providerId="LiveId" clId="{1F031B4F-7A08-47B6-9BBE-3BE595172CA2}" dt="2023-02-16T01:58:43.097" v="2413" actId="207"/>
          <ac:spMkLst>
            <pc:docMk/>
            <pc:sldMk cId="2011477896" sldId="2741"/>
            <ac:spMk id="51" creationId="{CCB88623-C567-7309-9B62-838FE94D3453}"/>
          </ac:spMkLst>
        </pc:spChg>
        <pc:picChg chg="del">
          <ac:chgData name="Aurelien Domont" userId="6da7715ce44349b3" providerId="LiveId" clId="{1F031B4F-7A08-47B6-9BBE-3BE595172CA2}" dt="2023-02-15T23:30:42.533" v="1126" actId="478"/>
          <ac:picMkLst>
            <pc:docMk/>
            <pc:sldMk cId="2011477896" sldId="2741"/>
            <ac:picMk id="5" creationId="{B591932E-445E-4FC6-BA49-B391B8DCAC7A}"/>
          </ac:picMkLst>
        </pc:picChg>
        <pc:picChg chg="del">
          <ac:chgData name="Aurelien Domont" userId="6da7715ce44349b3" providerId="LiveId" clId="{1F031B4F-7A08-47B6-9BBE-3BE595172CA2}" dt="2023-02-15T23:30:42.533" v="1126" actId="478"/>
          <ac:picMkLst>
            <pc:docMk/>
            <pc:sldMk cId="2011477896" sldId="2741"/>
            <ac:picMk id="7" creationId="{F8BDF65F-C179-4D90-9DAF-9A04B8C11C0C}"/>
          </ac:picMkLst>
        </pc:picChg>
        <pc:picChg chg="add mod">
          <ac:chgData name="Aurelien Domont" userId="6da7715ce44349b3" providerId="LiveId" clId="{1F031B4F-7A08-47B6-9BBE-3BE595172CA2}" dt="2023-02-15T23:30:48.936" v="1127"/>
          <ac:picMkLst>
            <pc:docMk/>
            <pc:sldMk cId="2011477896" sldId="2741"/>
            <ac:picMk id="20" creationId="{B00A49C2-72BF-2094-DF90-799F1324A14B}"/>
          </ac:picMkLst>
        </pc:picChg>
        <pc:picChg chg="add mod">
          <ac:chgData name="Aurelien Domont" userId="6da7715ce44349b3" providerId="LiveId" clId="{1F031B4F-7A08-47B6-9BBE-3BE595172CA2}" dt="2023-02-15T23:30:48.936" v="1127"/>
          <ac:picMkLst>
            <pc:docMk/>
            <pc:sldMk cId="2011477896" sldId="2741"/>
            <ac:picMk id="23" creationId="{68918C5A-A036-E8ED-A815-99AB6C53E96C}"/>
          </ac:picMkLst>
        </pc:picChg>
        <pc:picChg chg="del">
          <ac:chgData name="Aurelien Domont" userId="6da7715ce44349b3" providerId="LiveId" clId="{1F031B4F-7A08-47B6-9BBE-3BE595172CA2}" dt="2023-02-15T23:30:42.533" v="1126" actId="478"/>
          <ac:picMkLst>
            <pc:docMk/>
            <pc:sldMk cId="2011477896" sldId="2741"/>
            <ac:picMk id="24" creationId="{D2DB75A5-E17D-431C-A54A-40A06ADDBEF3}"/>
          </ac:picMkLst>
        </pc:picChg>
        <pc:picChg chg="del">
          <ac:chgData name="Aurelien Domont" userId="6da7715ce44349b3" providerId="LiveId" clId="{1F031B4F-7A08-47B6-9BBE-3BE595172CA2}" dt="2023-02-15T23:30:42.533" v="1126" actId="478"/>
          <ac:picMkLst>
            <pc:docMk/>
            <pc:sldMk cId="2011477896" sldId="2741"/>
            <ac:picMk id="25" creationId="{86024EC3-117C-470E-8D6A-4C9B8B7C4E90}"/>
          </ac:picMkLst>
        </pc:picChg>
        <pc:picChg chg="add mod">
          <ac:chgData name="Aurelien Domont" userId="6da7715ce44349b3" providerId="LiveId" clId="{1F031B4F-7A08-47B6-9BBE-3BE595172CA2}" dt="2023-02-15T23:30:48.936" v="1127"/>
          <ac:picMkLst>
            <pc:docMk/>
            <pc:sldMk cId="2011477896" sldId="2741"/>
            <ac:picMk id="28" creationId="{07C71AD7-6DDE-A10D-8E32-56092C2F51C3}"/>
          </ac:picMkLst>
        </pc:picChg>
        <pc:picChg chg="del">
          <ac:chgData name="Aurelien Domont" userId="6da7715ce44349b3" providerId="LiveId" clId="{1F031B4F-7A08-47B6-9BBE-3BE595172CA2}" dt="2023-02-15T23:30:42.533" v="1126" actId="478"/>
          <ac:picMkLst>
            <pc:docMk/>
            <pc:sldMk cId="2011477896" sldId="2741"/>
            <ac:picMk id="30" creationId="{39260E92-FADF-4076-9052-5C1B0040ACAE}"/>
          </ac:picMkLst>
        </pc:picChg>
        <pc:picChg chg="add mod">
          <ac:chgData name="Aurelien Domont" userId="6da7715ce44349b3" providerId="LiveId" clId="{1F031B4F-7A08-47B6-9BBE-3BE595172CA2}" dt="2023-02-15T23:30:48.936" v="1127"/>
          <ac:picMkLst>
            <pc:docMk/>
            <pc:sldMk cId="2011477896" sldId="2741"/>
            <ac:picMk id="36" creationId="{79631AAF-51A8-EF65-9048-679C37AD76FF}"/>
          </ac:picMkLst>
        </pc:picChg>
        <pc:picChg chg="add mod">
          <ac:chgData name="Aurelien Domont" userId="6da7715ce44349b3" providerId="LiveId" clId="{1F031B4F-7A08-47B6-9BBE-3BE595172CA2}" dt="2023-02-15T23:30:48.936" v="1127"/>
          <ac:picMkLst>
            <pc:docMk/>
            <pc:sldMk cId="2011477896" sldId="2741"/>
            <ac:picMk id="37" creationId="{C19E0D91-BC47-34DE-8F70-9F255B976A5B}"/>
          </ac:picMkLst>
        </pc:picChg>
        <pc:cxnChg chg="del">
          <ac:chgData name="Aurelien Domont" userId="6da7715ce44349b3" providerId="LiveId" clId="{1F031B4F-7A08-47B6-9BBE-3BE595172CA2}" dt="2023-02-15T23:30:42.533" v="1126" actId="478"/>
          <ac:cxnSpMkLst>
            <pc:docMk/>
            <pc:sldMk cId="2011477896" sldId="2741"/>
            <ac:cxnSpMk id="15" creationId="{2F1CB0CC-174D-DC9F-858B-0C02A80273D2}"/>
          </ac:cxnSpMkLst>
        </pc:cxnChg>
        <pc:cxnChg chg="add mod">
          <ac:chgData name="Aurelien Domont" userId="6da7715ce44349b3" providerId="LiveId" clId="{1F031B4F-7A08-47B6-9BBE-3BE595172CA2}" dt="2023-02-15T23:30:48.936" v="1127"/>
          <ac:cxnSpMkLst>
            <pc:docMk/>
            <pc:sldMk cId="2011477896" sldId="2741"/>
            <ac:cxnSpMk id="46" creationId="{077FA539-2841-3869-06A0-8F85CA40F8CB}"/>
          </ac:cxnSpMkLst>
        </pc:cxnChg>
      </pc:sldChg>
      <pc:sldChg chg="modSp mod">
        <pc:chgData name="Aurelien Domont" userId="6da7715ce44349b3" providerId="LiveId" clId="{1F031B4F-7A08-47B6-9BBE-3BE595172CA2}" dt="2023-02-15T05:43:27.044" v="1013" actId="20577"/>
        <pc:sldMkLst>
          <pc:docMk/>
          <pc:sldMk cId="544850422" sldId="2743"/>
        </pc:sldMkLst>
        <pc:spChg chg="mod">
          <ac:chgData name="Aurelien Domont" userId="6da7715ce44349b3" providerId="LiveId" clId="{1F031B4F-7A08-47B6-9BBE-3BE595172CA2}" dt="2023-02-15T05:43:27.044" v="1013" actId="20577"/>
          <ac:spMkLst>
            <pc:docMk/>
            <pc:sldMk cId="544850422" sldId="2743"/>
            <ac:spMk id="55" creationId="{617468D6-BD3B-9CF9-8959-2A07D592967A}"/>
          </ac:spMkLst>
        </pc:spChg>
      </pc:sldChg>
      <pc:sldChg chg="addSp delSp modSp mod">
        <pc:chgData name="Aurelien Domont" userId="6da7715ce44349b3" providerId="LiveId" clId="{1F031B4F-7A08-47B6-9BBE-3BE595172CA2}" dt="2023-02-15T05:46:50.014" v="1017" actId="165"/>
        <pc:sldMkLst>
          <pc:docMk/>
          <pc:sldMk cId="351876817" sldId="2744"/>
        </pc:sldMkLst>
        <pc:spChg chg="mod topLvl">
          <ac:chgData name="Aurelien Domont" userId="6da7715ce44349b3" providerId="LiveId" clId="{1F031B4F-7A08-47B6-9BBE-3BE595172CA2}" dt="2023-02-15T05:46:50.014" v="1017" actId="165"/>
          <ac:spMkLst>
            <pc:docMk/>
            <pc:sldMk cId="351876817" sldId="2744"/>
            <ac:spMk id="40" creationId="{E741BEDE-FDB4-A4AE-FA5A-CDB056339518}"/>
          </ac:spMkLst>
        </pc:spChg>
        <pc:spChg chg="mod topLvl">
          <ac:chgData name="Aurelien Domont" userId="6da7715ce44349b3" providerId="LiveId" clId="{1F031B4F-7A08-47B6-9BBE-3BE595172CA2}" dt="2023-02-15T05:46:50.014" v="1017" actId="165"/>
          <ac:spMkLst>
            <pc:docMk/>
            <pc:sldMk cId="351876817" sldId="2744"/>
            <ac:spMk id="41" creationId="{99EF11D5-819C-5E0E-944C-2BDBED297643}"/>
          </ac:spMkLst>
        </pc:spChg>
        <pc:spChg chg="mod topLvl">
          <ac:chgData name="Aurelien Domont" userId="6da7715ce44349b3" providerId="LiveId" clId="{1F031B4F-7A08-47B6-9BBE-3BE595172CA2}" dt="2023-02-15T05:46:50.014" v="1017" actId="165"/>
          <ac:spMkLst>
            <pc:docMk/>
            <pc:sldMk cId="351876817" sldId="2744"/>
            <ac:spMk id="42" creationId="{BD87F733-26CF-9BD7-0742-B1D42ADCA1D5}"/>
          </ac:spMkLst>
        </pc:spChg>
        <pc:spChg chg="mod topLvl">
          <ac:chgData name="Aurelien Domont" userId="6da7715ce44349b3" providerId="LiveId" clId="{1F031B4F-7A08-47B6-9BBE-3BE595172CA2}" dt="2023-02-15T05:46:50.014" v="1017" actId="165"/>
          <ac:spMkLst>
            <pc:docMk/>
            <pc:sldMk cId="351876817" sldId="2744"/>
            <ac:spMk id="43" creationId="{00E45C36-3F16-7E1A-1C23-68176811BDA6}"/>
          </ac:spMkLst>
        </pc:spChg>
        <pc:spChg chg="mod topLvl">
          <ac:chgData name="Aurelien Domont" userId="6da7715ce44349b3" providerId="LiveId" clId="{1F031B4F-7A08-47B6-9BBE-3BE595172CA2}" dt="2023-02-15T05:46:50.014" v="1017" actId="165"/>
          <ac:spMkLst>
            <pc:docMk/>
            <pc:sldMk cId="351876817" sldId="2744"/>
            <ac:spMk id="44" creationId="{D8BCB293-39C6-7A70-5DAB-A529903DCE84}"/>
          </ac:spMkLst>
        </pc:spChg>
        <pc:grpChg chg="add del mod">
          <ac:chgData name="Aurelien Domont" userId="6da7715ce44349b3" providerId="LiveId" clId="{1F031B4F-7A08-47B6-9BBE-3BE595172CA2}" dt="2023-02-15T05:46:50.014" v="1017" actId="165"/>
          <ac:grpSpMkLst>
            <pc:docMk/>
            <pc:sldMk cId="351876817" sldId="2744"/>
            <ac:grpSpMk id="2" creationId="{238C6A5F-70E8-D0AA-C607-3E905217085A}"/>
          </ac:grpSpMkLst>
        </pc:grpChg>
      </pc:sldChg>
      <pc:sldChg chg="del">
        <pc:chgData name="Aurelien Domont" userId="6da7715ce44349b3" providerId="LiveId" clId="{1F031B4F-7A08-47B6-9BBE-3BE595172CA2}" dt="2023-02-15T23:35:16.004" v="1211" actId="47"/>
        <pc:sldMkLst>
          <pc:docMk/>
          <pc:sldMk cId="3112163889" sldId="2751"/>
        </pc:sldMkLst>
      </pc:sldChg>
      <pc:sldChg chg="delSp del mod">
        <pc:chgData name="Aurelien Domont" userId="6da7715ce44349b3" providerId="LiveId" clId="{1F031B4F-7A08-47B6-9BBE-3BE595172CA2}" dt="2023-02-15T23:35:50.163" v="1220" actId="47"/>
        <pc:sldMkLst>
          <pc:docMk/>
          <pc:sldMk cId="1126955548" sldId="2752"/>
        </pc:sldMkLst>
        <pc:spChg chg="del">
          <ac:chgData name="Aurelien Domont" userId="6da7715ce44349b3" providerId="LiveId" clId="{1F031B4F-7A08-47B6-9BBE-3BE595172CA2}" dt="2023-02-15T23:35:26.405" v="1213" actId="21"/>
          <ac:spMkLst>
            <pc:docMk/>
            <pc:sldMk cId="1126955548" sldId="2752"/>
            <ac:spMk id="2" creationId="{F8F72663-1D50-89AE-398A-6464703B0F60}"/>
          </ac:spMkLst>
        </pc:spChg>
      </pc:sldChg>
      <pc:sldChg chg="del">
        <pc:chgData name="Aurelien Domont" userId="6da7715ce44349b3" providerId="LiveId" clId="{1F031B4F-7A08-47B6-9BBE-3BE595172CA2}" dt="2023-02-15T23:36:54.158" v="1227" actId="47"/>
        <pc:sldMkLst>
          <pc:docMk/>
          <pc:sldMk cId="2277803655" sldId="2753"/>
        </pc:sldMkLst>
      </pc:sldChg>
      <pc:sldChg chg="del">
        <pc:chgData name="Aurelien Domont" userId="6da7715ce44349b3" providerId="LiveId" clId="{1F031B4F-7A08-47B6-9BBE-3BE595172CA2}" dt="2023-02-15T23:37:04.506" v="1229" actId="47"/>
        <pc:sldMkLst>
          <pc:docMk/>
          <pc:sldMk cId="2207039784" sldId="2754"/>
        </pc:sldMkLst>
      </pc:sldChg>
      <pc:sldChg chg="del">
        <pc:chgData name="Aurelien Domont" userId="6da7715ce44349b3" providerId="LiveId" clId="{1F031B4F-7A08-47B6-9BBE-3BE595172CA2}" dt="2023-02-15T23:37:24.007" v="1239" actId="47"/>
        <pc:sldMkLst>
          <pc:docMk/>
          <pc:sldMk cId="1184178972" sldId="2755"/>
        </pc:sldMkLst>
      </pc:sldChg>
      <pc:sldChg chg="del">
        <pc:chgData name="Aurelien Domont" userId="6da7715ce44349b3" providerId="LiveId" clId="{1F031B4F-7A08-47B6-9BBE-3BE595172CA2}" dt="2023-02-15T23:37:09.334" v="1231" actId="47"/>
        <pc:sldMkLst>
          <pc:docMk/>
          <pc:sldMk cId="1624697953" sldId="2756"/>
        </pc:sldMkLst>
      </pc:sldChg>
      <pc:sldChg chg="del">
        <pc:chgData name="Aurelien Domont" userId="6da7715ce44349b3" providerId="LiveId" clId="{1F031B4F-7A08-47B6-9BBE-3BE595172CA2}" dt="2023-02-15T23:37:12.757" v="1233" actId="47"/>
        <pc:sldMkLst>
          <pc:docMk/>
          <pc:sldMk cId="1564075144" sldId="2757"/>
        </pc:sldMkLst>
      </pc:sldChg>
      <pc:sldChg chg="del">
        <pc:chgData name="Aurelien Domont" userId="6da7715ce44349b3" providerId="LiveId" clId="{1F031B4F-7A08-47B6-9BBE-3BE595172CA2}" dt="2023-02-15T23:37:16.433" v="1235" actId="47"/>
        <pc:sldMkLst>
          <pc:docMk/>
          <pc:sldMk cId="4223508036" sldId="2758"/>
        </pc:sldMkLst>
      </pc:sldChg>
      <pc:sldChg chg="del">
        <pc:chgData name="Aurelien Domont" userId="6da7715ce44349b3" providerId="LiveId" clId="{1F031B4F-7A08-47B6-9BBE-3BE595172CA2}" dt="2023-02-15T23:37:19.271" v="1237" actId="47"/>
        <pc:sldMkLst>
          <pc:docMk/>
          <pc:sldMk cId="3910845306" sldId="2759"/>
        </pc:sldMkLst>
      </pc:sldChg>
      <pc:sldChg chg="modSp mod">
        <pc:chgData name="Aurelien Domont" userId="6da7715ce44349b3" providerId="LiveId" clId="{1F031B4F-7A08-47B6-9BBE-3BE595172CA2}" dt="2023-02-16T00:15:21.538" v="1747" actId="179"/>
        <pc:sldMkLst>
          <pc:docMk/>
          <pc:sldMk cId="3324380418" sldId="2761"/>
        </pc:sldMkLst>
        <pc:spChg chg="mod">
          <ac:chgData name="Aurelien Domont" userId="6da7715ce44349b3" providerId="LiveId" clId="{1F031B4F-7A08-47B6-9BBE-3BE595172CA2}" dt="2023-02-16T00:15:21.538" v="1747" actId="179"/>
          <ac:spMkLst>
            <pc:docMk/>
            <pc:sldMk cId="3324380418" sldId="2761"/>
            <ac:spMk id="9" creationId="{45BDE959-4478-A6AA-F697-2B9B1E293F12}"/>
          </ac:spMkLst>
        </pc:spChg>
        <pc:spChg chg="mod">
          <ac:chgData name="Aurelien Domont" userId="6da7715ce44349b3" providerId="LiveId" clId="{1F031B4F-7A08-47B6-9BBE-3BE595172CA2}" dt="2023-02-16T00:14:54.025" v="1738" actId="20577"/>
          <ac:spMkLst>
            <pc:docMk/>
            <pc:sldMk cId="3324380418" sldId="2761"/>
            <ac:spMk id="16" creationId="{6C2BB713-9637-4B9B-938F-E9768876782A}"/>
          </ac:spMkLst>
        </pc:spChg>
      </pc:sldChg>
      <pc:sldChg chg="modSp mod">
        <pc:chgData name="Aurelien Domont" userId="6da7715ce44349b3" providerId="LiveId" clId="{1F031B4F-7A08-47B6-9BBE-3BE595172CA2}" dt="2023-02-15T05:58:03.878" v="1043" actId="179"/>
        <pc:sldMkLst>
          <pc:docMk/>
          <pc:sldMk cId="2379980393" sldId="2763"/>
        </pc:sldMkLst>
        <pc:spChg chg="mod">
          <ac:chgData name="Aurelien Domont" userId="6da7715ce44349b3" providerId="LiveId" clId="{1F031B4F-7A08-47B6-9BBE-3BE595172CA2}" dt="2023-02-15T05:58:03.878" v="1043" actId="179"/>
          <ac:spMkLst>
            <pc:docMk/>
            <pc:sldMk cId="2379980393" sldId="2763"/>
            <ac:spMk id="5" creationId="{5A087049-D85B-5791-D822-A7F65EC7D2B8}"/>
          </ac:spMkLst>
        </pc:spChg>
      </pc:sldChg>
      <pc:sldChg chg="del">
        <pc:chgData name="Aurelien Domont" userId="6da7715ce44349b3" providerId="LiveId" clId="{1F031B4F-7A08-47B6-9BBE-3BE595172CA2}" dt="2023-02-16T00:15:27.089" v="1748" actId="47"/>
        <pc:sldMkLst>
          <pc:docMk/>
          <pc:sldMk cId="4071876498" sldId="2764"/>
        </pc:sldMkLst>
      </pc:sldChg>
      <pc:sldChg chg="modSp mod">
        <pc:chgData name="Aurelien Domont" userId="6da7715ce44349b3" providerId="LiveId" clId="{1F031B4F-7A08-47B6-9BBE-3BE595172CA2}" dt="2023-02-15T06:04:22.981" v="1044" actId="14100"/>
        <pc:sldMkLst>
          <pc:docMk/>
          <pc:sldMk cId="1468999048" sldId="2766"/>
        </pc:sldMkLst>
        <pc:spChg chg="mod">
          <ac:chgData name="Aurelien Domont" userId="6da7715ce44349b3" providerId="LiveId" clId="{1F031B4F-7A08-47B6-9BBE-3BE595172CA2}" dt="2023-02-15T06:04:22.981" v="1044" actId="14100"/>
          <ac:spMkLst>
            <pc:docMk/>
            <pc:sldMk cId="1468999048" sldId="2766"/>
            <ac:spMk id="6" creationId="{B4E7DAA2-AD03-0CB7-A53B-9AF2A3C68642}"/>
          </ac:spMkLst>
        </pc:spChg>
        <pc:spChg chg="mod">
          <ac:chgData name="Aurelien Domont" userId="6da7715ce44349b3" providerId="LiveId" clId="{1F031B4F-7A08-47B6-9BBE-3BE595172CA2}" dt="2023-02-15T06:04:22.981" v="1044" actId="14100"/>
          <ac:spMkLst>
            <pc:docMk/>
            <pc:sldMk cId="1468999048" sldId="2766"/>
            <ac:spMk id="7" creationId="{2B9BB384-F195-2AFF-7994-05D39A9EAB76}"/>
          </ac:spMkLst>
        </pc:spChg>
      </pc:sldChg>
      <pc:sldChg chg="del">
        <pc:chgData name="Aurelien Domont" userId="6da7715ce44349b3" providerId="LiveId" clId="{1F031B4F-7A08-47B6-9BBE-3BE595172CA2}" dt="2023-02-15T23:37:26.914" v="1241" actId="47"/>
        <pc:sldMkLst>
          <pc:docMk/>
          <pc:sldMk cId="1332186064" sldId="2772"/>
        </pc:sldMkLst>
      </pc:sldChg>
      <pc:sldChg chg="del">
        <pc:chgData name="Aurelien Domont" userId="6da7715ce44349b3" providerId="LiveId" clId="{1F031B4F-7A08-47B6-9BBE-3BE595172CA2}" dt="2023-02-15T23:37:30.419" v="1243" actId="47"/>
        <pc:sldMkLst>
          <pc:docMk/>
          <pc:sldMk cId="2037395001" sldId="2773"/>
        </pc:sldMkLst>
      </pc:sldChg>
      <pc:sldChg chg="del">
        <pc:chgData name="Aurelien Domont" userId="6da7715ce44349b3" providerId="LiveId" clId="{1F031B4F-7A08-47B6-9BBE-3BE595172CA2}" dt="2023-02-15T23:37:34.285" v="1245" actId="47"/>
        <pc:sldMkLst>
          <pc:docMk/>
          <pc:sldMk cId="1754354637" sldId="2774"/>
        </pc:sldMkLst>
      </pc:sldChg>
      <pc:sldChg chg="del">
        <pc:chgData name="Aurelien Domont" userId="6da7715ce44349b3" providerId="LiveId" clId="{1F031B4F-7A08-47B6-9BBE-3BE595172CA2}" dt="2023-02-15T23:37:37.450" v="1247" actId="47"/>
        <pc:sldMkLst>
          <pc:docMk/>
          <pc:sldMk cId="2314066330" sldId="2775"/>
        </pc:sldMkLst>
      </pc:sldChg>
      <pc:sldChg chg="del">
        <pc:chgData name="Aurelien Domont" userId="6da7715ce44349b3" providerId="LiveId" clId="{1F031B4F-7A08-47B6-9BBE-3BE595172CA2}" dt="2023-02-15T23:37:40.967" v="1249" actId="47"/>
        <pc:sldMkLst>
          <pc:docMk/>
          <pc:sldMk cId="3099684635" sldId="2776"/>
        </pc:sldMkLst>
      </pc:sldChg>
      <pc:sldChg chg="del">
        <pc:chgData name="Aurelien Domont" userId="6da7715ce44349b3" providerId="LiveId" clId="{1F031B4F-7A08-47B6-9BBE-3BE595172CA2}" dt="2023-02-15T23:37:44.045" v="1251" actId="47"/>
        <pc:sldMkLst>
          <pc:docMk/>
          <pc:sldMk cId="761543894" sldId="2777"/>
        </pc:sldMkLst>
      </pc:sldChg>
      <pc:sldChg chg="del">
        <pc:chgData name="Aurelien Domont" userId="6da7715ce44349b3" providerId="LiveId" clId="{1F031B4F-7A08-47B6-9BBE-3BE595172CA2}" dt="2023-02-15T23:37:46.920" v="1253" actId="47"/>
        <pc:sldMkLst>
          <pc:docMk/>
          <pc:sldMk cId="3910541140" sldId="2779"/>
        </pc:sldMkLst>
      </pc:sldChg>
      <pc:sldChg chg="del">
        <pc:chgData name="Aurelien Domont" userId="6da7715ce44349b3" providerId="LiveId" clId="{1F031B4F-7A08-47B6-9BBE-3BE595172CA2}" dt="2023-02-15T23:37:51.014" v="1255" actId="47"/>
        <pc:sldMkLst>
          <pc:docMk/>
          <pc:sldMk cId="629347378" sldId="2780"/>
        </pc:sldMkLst>
      </pc:sldChg>
      <pc:sldChg chg="del">
        <pc:chgData name="Aurelien Domont" userId="6da7715ce44349b3" providerId="LiveId" clId="{1F031B4F-7A08-47B6-9BBE-3BE595172CA2}" dt="2023-02-15T23:37:55.180" v="1257" actId="47"/>
        <pc:sldMkLst>
          <pc:docMk/>
          <pc:sldMk cId="1577185624" sldId="2781"/>
        </pc:sldMkLst>
      </pc:sldChg>
      <pc:sldChg chg="modSp mod">
        <pc:chgData name="Aurelien Domont" userId="6da7715ce44349b3" providerId="LiveId" clId="{1F031B4F-7A08-47B6-9BBE-3BE595172CA2}" dt="2023-02-16T00:16:16.213" v="1763" actId="179"/>
        <pc:sldMkLst>
          <pc:docMk/>
          <pc:sldMk cId="3170385694" sldId="2782"/>
        </pc:sldMkLst>
        <pc:spChg chg="mod">
          <ac:chgData name="Aurelien Domont" userId="6da7715ce44349b3" providerId="LiveId" clId="{1F031B4F-7A08-47B6-9BBE-3BE595172CA2}" dt="2023-02-16T00:16:16.213" v="1763" actId="179"/>
          <ac:spMkLst>
            <pc:docMk/>
            <pc:sldMk cId="3170385694" sldId="2782"/>
            <ac:spMk id="9" creationId="{8D9114CE-983C-A8EA-3BEE-881082EB8DCB}"/>
          </ac:spMkLst>
        </pc:spChg>
        <pc:spChg chg="mod">
          <ac:chgData name="Aurelien Domont" userId="6da7715ce44349b3" providerId="LiveId" clId="{1F031B4F-7A08-47B6-9BBE-3BE595172CA2}" dt="2023-02-16T00:15:50.486" v="1754" actId="20577"/>
          <ac:spMkLst>
            <pc:docMk/>
            <pc:sldMk cId="3170385694" sldId="2782"/>
            <ac:spMk id="16" creationId="{6C2BB713-9637-4B9B-938F-E9768876782A}"/>
          </ac:spMkLst>
        </pc:spChg>
      </pc:sldChg>
      <pc:sldChg chg="modSp mod">
        <pc:chgData name="Aurelien Domont" userId="6da7715ce44349b3" providerId="LiveId" clId="{1F031B4F-7A08-47B6-9BBE-3BE595172CA2}" dt="2023-02-15T06:18:29.309" v="1098" actId="179"/>
        <pc:sldMkLst>
          <pc:docMk/>
          <pc:sldMk cId="4243610664" sldId="2784"/>
        </pc:sldMkLst>
        <pc:spChg chg="mod">
          <ac:chgData name="Aurelien Domont" userId="6da7715ce44349b3" providerId="LiveId" clId="{1F031B4F-7A08-47B6-9BBE-3BE595172CA2}" dt="2023-02-15T06:18:24.866" v="1097" actId="179"/>
          <ac:spMkLst>
            <pc:docMk/>
            <pc:sldMk cId="4243610664" sldId="2784"/>
            <ac:spMk id="14" creationId="{63FD8321-6744-2285-5414-63C9EFEBB933}"/>
          </ac:spMkLst>
        </pc:spChg>
        <pc:spChg chg="mod">
          <ac:chgData name="Aurelien Domont" userId="6da7715ce44349b3" providerId="LiveId" clId="{1F031B4F-7A08-47B6-9BBE-3BE595172CA2}" dt="2023-02-15T06:18:29.309" v="1098" actId="179"/>
          <ac:spMkLst>
            <pc:docMk/>
            <pc:sldMk cId="4243610664" sldId="2784"/>
            <ac:spMk id="17" creationId="{36737EA6-9AB2-DC06-8726-9673D2D8C95A}"/>
          </ac:spMkLst>
        </pc:spChg>
      </pc:sldChg>
      <pc:sldChg chg="addSp delSp modSp mod">
        <pc:chgData name="Aurelien Domont" userId="6da7715ce44349b3" providerId="LiveId" clId="{1F031B4F-7A08-47B6-9BBE-3BE595172CA2}" dt="2023-02-14T07:32:29.205" v="610"/>
        <pc:sldMkLst>
          <pc:docMk/>
          <pc:sldMk cId="2235391812" sldId="2797"/>
        </pc:sldMkLst>
        <pc:spChg chg="add mod">
          <ac:chgData name="Aurelien Domont" userId="6da7715ce44349b3" providerId="LiveId" clId="{1F031B4F-7A08-47B6-9BBE-3BE595172CA2}" dt="2023-02-14T07:32:29.205" v="610"/>
          <ac:spMkLst>
            <pc:docMk/>
            <pc:sldMk cId="2235391812" sldId="2797"/>
            <ac:spMk id="2" creationId="{C86205F0-5C18-9B99-439C-CD1609AA78D9}"/>
          </ac:spMkLst>
        </pc:spChg>
        <pc:spChg chg="del">
          <ac:chgData name="Aurelien Domont" userId="6da7715ce44349b3" providerId="LiveId" clId="{1F031B4F-7A08-47B6-9BBE-3BE595172CA2}" dt="2023-02-14T07:32:29.098" v="609" actId="478"/>
          <ac:spMkLst>
            <pc:docMk/>
            <pc:sldMk cId="2235391812" sldId="2797"/>
            <ac:spMk id="3" creationId="{CE2529A3-BA97-486F-9E02-8DFAAA7D8D38}"/>
          </ac:spMkLst>
        </pc:spChg>
        <pc:spChg chg="mod">
          <ac:chgData name="Aurelien Domont" userId="6da7715ce44349b3" providerId="LiveId" clId="{1F031B4F-7A08-47B6-9BBE-3BE595172CA2}" dt="2023-02-14T07:27:22.901" v="594" actId="403"/>
          <ac:spMkLst>
            <pc:docMk/>
            <pc:sldMk cId="2235391812" sldId="2797"/>
            <ac:spMk id="41" creationId="{CD990F59-0B48-36A1-F999-39E4EE782D3B}"/>
          </ac:spMkLst>
        </pc:spChg>
        <pc:spChg chg="mod">
          <ac:chgData name="Aurelien Domont" userId="6da7715ce44349b3" providerId="LiveId" clId="{1F031B4F-7A08-47B6-9BBE-3BE595172CA2}" dt="2023-02-14T07:27:33.972" v="600" actId="20577"/>
          <ac:spMkLst>
            <pc:docMk/>
            <pc:sldMk cId="2235391812" sldId="2797"/>
            <ac:spMk id="42" creationId="{2A757679-28EA-0775-A492-6413B98C5DA4}"/>
          </ac:spMkLst>
        </pc:spChg>
        <pc:spChg chg="mod">
          <ac:chgData name="Aurelien Domont" userId="6da7715ce44349b3" providerId="LiveId" clId="{1F031B4F-7A08-47B6-9BBE-3BE595172CA2}" dt="2023-02-14T07:27:34.868" v="601" actId="20577"/>
          <ac:spMkLst>
            <pc:docMk/>
            <pc:sldMk cId="2235391812" sldId="2797"/>
            <ac:spMk id="43" creationId="{AA5FBF13-DAFE-0184-DBA9-880EEC6AA61D}"/>
          </ac:spMkLst>
        </pc:spChg>
        <pc:spChg chg="mod">
          <ac:chgData name="Aurelien Domont" userId="6da7715ce44349b3" providerId="LiveId" clId="{1F031B4F-7A08-47B6-9BBE-3BE595172CA2}" dt="2023-02-14T07:27:35.744" v="602" actId="20577"/>
          <ac:spMkLst>
            <pc:docMk/>
            <pc:sldMk cId="2235391812" sldId="2797"/>
            <ac:spMk id="44" creationId="{49C668E4-6830-BF8D-495B-71189853C90F}"/>
          </ac:spMkLst>
        </pc:spChg>
        <pc:spChg chg="mod">
          <ac:chgData name="Aurelien Domont" userId="6da7715ce44349b3" providerId="LiveId" clId="{1F031B4F-7A08-47B6-9BBE-3BE595172CA2}" dt="2023-02-14T07:27:36.778" v="603" actId="20577"/>
          <ac:spMkLst>
            <pc:docMk/>
            <pc:sldMk cId="2235391812" sldId="2797"/>
            <ac:spMk id="45" creationId="{9DD2FFE9-C088-1113-6EFE-449EBF03876F}"/>
          </ac:spMkLst>
        </pc:spChg>
        <pc:spChg chg="mod">
          <ac:chgData name="Aurelien Domont" userId="6da7715ce44349b3" providerId="LiveId" clId="{1F031B4F-7A08-47B6-9BBE-3BE595172CA2}" dt="2023-02-14T07:27:37.768" v="604" actId="20577"/>
          <ac:spMkLst>
            <pc:docMk/>
            <pc:sldMk cId="2235391812" sldId="2797"/>
            <ac:spMk id="46" creationId="{6DEA0BCA-43E5-7CAE-B72C-8D38BC88D3B2}"/>
          </ac:spMkLst>
        </pc:spChg>
        <pc:spChg chg="del">
          <ac:chgData name="Aurelien Domont" userId="6da7715ce44349b3" providerId="LiveId" clId="{1F031B4F-7A08-47B6-9BBE-3BE595172CA2}" dt="2023-02-14T07:26:43.739" v="583" actId="478"/>
          <ac:spMkLst>
            <pc:docMk/>
            <pc:sldMk cId="2235391812" sldId="2797"/>
            <ac:spMk id="47" creationId="{D4D73DD5-8258-233A-8CCF-AFD0F794EDC3}"/>
          </ac:spMkLst>
        </pc:spChg>
        <pc:spChg chg="del">
          <ac:chgData name="Aurelien Domont" userId="6da7715ce44349b3" providerId="LiveId" clId="{1F031B4F-7A08-47B6-9BBE-3BE595172CA2}" dt="2023-02-14T07:27:15.151" v="591" actId="478"/>
          <ac:spMkLst>
            <pc:docMk/>
            <pc:sldMk cId="2235391812" sldId="2797"/>
            <ac:spMk id="48" creationId="{35403A2C-2CD4-95CB-69E3-ABC3D492C177}"/>
          </ac:spMkLst>
        </pc:spChg>
        <pc:spChg chg="del">
          <ac:chgData name="Aurelien Domont" userId="6da7715ce44349b3" providerId="LiveId" clId="{1F031B4F-7A08-47B6-9BBE-3BE595172CA2}" dt="2023-02-14T07:27:15.151" v="591" actId="478"/>
          <ac:spMkLst>
            <pc:docMk/>
            <pc:sldMk cId="2235391812" sldId="2797"/>
            <ac:spMk id="49" creationId="{2D2439AA-D9D4-D722-CEB1-5948EC6569B4}"/>
          </ac:spMkLst>
        </pc:spChg>
        <pc:spChg chg="del">
          <ac:chgData name="Aurelien Domont" userId="6da7715ce44349b3" providerId="LiveId" clId="{1F031B4F-7A08-47B6-9BBE-3BE595172CA2}" dt="2023-02-14T07:27:15.151" v="591" actId="478"/>
          <ac:spMkLst>
            <pc:docMk/>
            <pc:sldMk cId="2235391812" sldId="2797"/>
            <ac:spMk id="50" creationId="{8B91EF51-AE2A-681F-2179-4204E728B1B8}"/>
          </ac:spMkLst>
        </pc:spChg>
        <pc:spChg chg="del">
          <ac:chgData name="Aurelien Domont" userId="6da7715ce44349b3" providerId="LiveId" clId="{1F031B4F-7A08-47B6-9BBE-3BE595172CA2}" dt="2023-02-14T07:27:15.151" v="591" actId="478"/>
          <ac:spMkLst>
            <pc:docMk/>
            <pc:sldMk cId="2235391812" sldId="2797"/>
            <ac:spMk id="51" creationId="{5AC85E35-03AB-7883-8211-C00E40111128}"/>
          </ac:spMkLst>
        </pc:spChg>
        <pc:spChg chg="del">
          <ac:chgData name="Aurelien Domont" userId="6da7715ce44349b3" providerId="LiveId" clId="{1F031B4F-7A08-47B6-9BBE-3BE595172CA2}" dt="2023-02-14T07:27:15.151" v="591" actId="478"/>
          <ac:spMkLst>
            <pc:docMk/>
            <pc:sldMk cId="2235391812" sldId="2797"/>
            <ac:spMk id="52" creationId="{D5EB0EB6-0975-33F7-39AD-227C487D6D5E}"/>
          </ac:spMkLst>
        </pc:spChg>
      </pc:sldChg>
      <pc:sldChg chg="modSp mod">
        <pc:chgData name="Aurelien Domont" userId="6da7715ce44349b3" providerId="LiveId" clId="{1F031B4F-7A08-47B6-9BBE-3BE595172CA2}" dt="2023-02-14T07:08:45.846" v="515" actId="313"/>
        <pc:sldMkLst>
          <pc:docMk/>
          <pc:sldMk cId="1317706576" sldId="2799"/>
        </pc:sldMkLst>
        <pc:spChg chg="mod">
          <ac:chgData name="Aurelien Domont" userId="6da7715ce44349b3" providerId="LiveId" clId="{1F031B4F-7A08-47B6-9BBE-3BE595172CA2}" dt="2023-02-14T07:08:31.754" v="495" actId="313"/>
          <ac:spMkLst>
            <pc:docMk/>
            <pc:sldMk cId="1317706576" sldId="2799"/>
            <ac:spMk id="50" creationId="{4AA80C94-4EF4-34F7-825E-01ECCAEC7FDE}"/>
          </ac:spMkLst>
        </pc:spChg>
        <pc:spChg chg="mod">
          <ac:chgData name="Aurelien Domont" userId="6da7715ce44349b3" providerId="LiveId" clId="{1F031B4F-7A08-47B6-9BBE-3BE595172CA2}" dt="2023-02-14T07:08:34.253" v="498" actId="313"/>
          <ac:spMkLst>
            <pc:docMk/>
            <pc:sldMk cId="1317706576" sldId="2799"/>
            <ac:spMk id="52" creationId="{66511DFC-17E6-B18F-B641-05937058358B}"/>
          </ac:spMkLst>
        </pc:spChg>
        <pc:spChg chg="mod">
          <ac:chgData name="Aurelien Domont" userId="6da7715ce44349b3" providerId="LiveId" clId="{1F031B4F-7A08-47B6-9BBE-3BE595172CA2}" dt="2023-02-14T07:08:37.381" v="502" actId="313"/>
          <ac:spMkLst>
            <pc:docMk/>
            <pc:sldMk cId="1317706576" sldId="2799"/>
            <ac:spMk id="54" creationId="{1A9E9FE6-4831-38BB-B2C4-18BDD27AF6D3}"/>
          </ac:spMkLst>
        </pc:spChg>
        <pc:spChg chg="mod">
          <ac:chgData name="Aurelien Domont" userId="6da7715ce44349b3" providerId="LiveId" clId="{1F031B4F-7A08-47B6-9BBE-3BE595172CA2}" dt="2023-02-14T07:08:38.386" v="503" actId="313"/>
          <ac:spMkLst>
            <pc:docMk/>
            <pc:sldMk cId="1317706576" sldId="2799"/>
            <ac:spMk id="56" creationId="{F1A7BA2F-243A-7D91-0360-CDFBFF4281B3}"/>
          </ac:spMkLst>
        </pc:spChg>
        <pc:spChg chg="mod">
          <ac:chgData name="Aurelien Domont" userId="6da7715ce44349b3" providerId="LiveId" clId="{1F031B4F-7A08-47B6-9BBE-3BE595172CA2}" dt="2023-02-14T07:08:39.882" v="505" actId="313"/>
          <ac:spMkLst>
            <pc:docMk/>
            <pc:sldMk cId="1317706576" sldId="2799"/>
            <ac:spMk id="58" creationId="{063E38C5-FCC5-3F69-0A59-39DE78C8DD4B}"/>
          </ac:spMkLst>
        </pc:spChg>
        <pc:spChg chg="mod">
          <ac:chgData name="Aurelien Domont" userId="6da7715ce44349b3" providerId="LiveId" clId="{1F031B4F-7A08-47B6-9BBE-3BE595172CA2}" dt="2023-02-14T07:08:40.621" v="506" actId="313"/>
          <ac:spMkLst>
            <pc:docMk/>
            <pc:sldMk cId="1317706576" sldId="2799"/>
            <ac:spMk id="60" creationId="{33051BFC-B164-20C6-BA13-019704D27ED9}"/>
          </ac:spMkLst>
        </pc:spChg>
        <pc:spChg chg="mod">
          <ac:chgData name="Aurelien Domont" userId="6da7715ce44349b3" providerId="LiveId" clId="{1F031B4F-7A08-47B6-9BBE-3BE595172CA2}" dt="2023-02-14T07:08:41.934" v="508" actId="313"/>
          <ac:spMkLst>
            <pc:docMk/>
            <pc:sldMk cId="1317706576" sldId="2799"/>
            <ac:spMk id="62" creationId="{4F339A0E-8D1B-5302-E76B-8E84854DF28B}"/>
          </ac:spMkLst>
        </pc:spChg>
        <pc:spChg chg="mod">
          <ac:chgData name="Aurelien Domont" userId="6da7715ce44349b3" providerId="LiveId" clId="{1F031B4F-7A08-47B6-9BBE-3BE595172CA2}" dt="2023-02-14T07:08:44.196" v="513" actId="313"/>
          <ac:spMkLst>
            <pc:docMk/>
            <pc:sldMk cId="1317706576" sldId="2799"/>
            <ac:spMk id="64" creationId="{A4F769DD-6658-1AA5-66B9-FEFFC10F0DBA}"/>
          </ac:spMkLst>
        </pc:spChg>
        <pc:spChg chg="mod">
          <ac:chgData name="Aurelien Domont" userId="6da7715ce44349b3" providerId="LiveId" clId="{1F031B4F-7A08-47B6-9BBE-3BE595172CA2}" dt="2023-02-14T07:08:44.584" v="514" actId="313"/>
          <ac:spMkLst>
            <pc:docMk/>
            <pc:sldMk cId="1317706576" sldId="2799"/>
            <ac:spMk id="66" creationId="{EFA3E9F9-ADF5-343F-BE9A-21F039D7BAD5}"/>
          </ac:spMkLst>
        </pc:spChg>
        <pc:spChg chg="mod">
          <ac:chgData name="Aurelien Domont" userId="6da7715ce44349b3" providerId="LiveId" clId="{1F031B4F-7A08-47B6-9BBE-3BE595172CA2}" dt="2023-02-14T07:08:45.846" v="515" actId="313"/>
          <ac:spMkLst>
            <pc:docMk/>
            <pc:sldMk cId="1317706576" sldId="2799"/>
            <ac:spMk id="68" creationId="{12CF56CA-71D9-4EFA-57D7-C90BF9393ECA}"/>
          </ac:spMkLst>
        </pc:spChg>
      </pc:sldChg>
      <pc:sldChg chg="addSp delSp modSp mod">
        <pc:chgData name="Aurelien Domont" userId="6da7715ce44349b3" providerId="LiveId" clId="{1F031B4F-7A08-47B6-9BBE-3BE595172CA2}" dt="2023-02-15T05:55:37.556" v="1035"/>
        <pc:sldMkLst>
          <pc:docMk/>
          <pc:sldMk cId="3961326851" sldId="2800"/>
        </pc:sldMkLst>
        <pc:spChg chg="add mod">
          <ac:chgData name="Aurelien Domont" userId="6da7715ce44349b3" providerId="LiveId" clId="{1F031B4F-7A08-47B6-9BBE-3BE595172CA2}" dt="2023-02-15T05:55:37.556" v="1035"/>
          <ac:spMkLst>
            <pc:docMk/>
            <pc:sldMk cId="3961326851" sldId="2800"/>
            <ac:spMk id="2" creationId="{6726335B-61E0-826F-FA56-6B872FD89430}"/>
          </ac:spMkLst>
        </pc:spChg>
        <pc:spChg chg="del">
          <ac:chgData name="Aurelien Domont" userId="6da7715ce44349b3" providerId="LiveId" clId="{1F031B4F-7A08-47B6-9BBE-3BE595172CA2}" dt="2023-02-15T05:55:36.524" v="1034" actId="478"/>
          <ac:spMkLst>
            <pc:docMk/>
            <pc:sldMk cId="3961326851" sldId="2800"/>
            <ac:spMk id="3" creationId="{CE2529A3-BA97-486F-9E02-8DFAAA7D8D38}"/>
          </ac:spMkLst>
        </pc:spChg>
        <pc:spChg chg="mod">
          <ac:chgData name="Aurelien Domont" userId="6da7715ce44349b3" providerId="LiveId" clId="{1F031B4F-7A08-47B6-9BBE-3BE595172CA2}" dt="2023-02-15T05:49:30.789" v="1018" actId="208"/>
          <ac:spMkLst>
            <pc:docMk/>
            <pc:sldMk cId="3961326851" sldId="2800"/>
            <ac:spMk id="25" creationId="{16C4EEF9-6124-630B-A81F-76CFE8B0D1F2}"/>
          </ac:spMkLst>
        </pc:spChg>
        <pc:spChg chg="mod">
          <ac:chgData name="Aurelien Domont" userId="6da7715ce44349b3" providerId="LiveId" clId="{1F031B4F-7A08-47B6-9BBE-3BE595172CA2}" dt="2023-02-15T05:49:30.789" v="1018" actId="208"/>
          <ac:spMkLst>
            <pc:docMk/>
            <pc:sldMk cId="3961326851" sldId="2800"/>
            <ac:spMk id="27" creationId="{C2285F08-F1B9-2009-3F6D-629E37939DD8}"/>
          </ac:spMkLst>
        </pc:spChg>
        <pc:spChg chg="mod">
          <ac:chgData name="Aurelien Domont" userId="6da7715ce44349b3" providerId="LiveId" clId="{1F031B4F-7A08-47B6-9BBE-3BE595172CA2}" dt="2023-02-15T05:49:30.789" v="1018" actId="208"/>
          <ac:spMkLst>
            <pc:docMk/>
            <pc:sldMk cId="3961326851" sldId="2800"/>
            <ac:spMk id="28" creationId="{284288CC-4B51-02FE-D68A-FFA6D3B0DB1D}"/>
          </ac:spMkLst>
        </pc:spChg>
      </pc:sldChg>
      <pc:sldChg chg="addSp delSp modSp mod">
        <pc:chgData name="Aurelien Domont" userId="6da7715ce44349b3" providerId="LiveId" clId="{1F031B4F-7A08-47B6-9BBE-3BE595172CA2}" dt="2023-02-15T05:55:43.805" v="1037"/>
        <pc:sldMkLst>
          <pc:docMk/>
          <pc:sldMk cId="2227034554" sldId="2801"/>
        </pc:sldMkLst>
        <pc:spChg chg="mod">
          <ac:chgData name="Aurelien Domont" userId="6da7715ce44349b3" providerId="LiveId" clId="{1F031B4F-7A08-47B6-9BBE-3BE595172CA2}" dt="2023-02-15T05:51:15.371" v="1029" actId="207"/>
          <ac:spMkLst>
            <pc:docMk/>
            <pc:sldMk cId="2227034554" sldId="2801"/>
            <ac:spMk id="2" creationId="{E6A37B04-A341-5D7B-F1AB-001C2D8DCC63}"/>
          </ac:spMkLst>
        </pc:spChg>
        <pc:spChg chg="del">
          <ac:chgData name="Aurelien Domont" userId="6da7715ce44349b3" providerId="LiveId" clId="{1F031B4F-7A08-47B6-9BBE-3BE595172CA2}" dt="2023-02-15T05:55:43.458" v="1036" actId="478"/>
          <ac:spMkLst>
            <pc:docMk/>
            <pc:sldMk cId="2227034554" sldId="2801"/>
            <ac:spMk id="3" creationId="{CE2529A3-BA97-486F-9E02-8DFAAA7D8D38}"/>
          </ac:spMkLst>
        </pc:spChg>
        <pc:spChg chg="mod">
          <ac:chgData name="Aurelien Domont" userId="6da7715ce44349b3" providerId="LiveId" clId="{1F031B4F-7A08-47B6-9BBE-3BE595172CA2}" dt="2023-02-15T05:50:21.398" v="1022" actId="114"/>
          <ac:spMkLst>
            <pc:docMk/>
            <pc:sldMk cId="2227034554" sldId="2801"/>
            <ac:spMk id="4" creationId="{F119B86B-D2C9-375B-80A1-DE8857E34142}"/>
          </ac:spMkLst>
        </pc:spChg>
        <pc:spChg chg="add mod">
          <ac:chgData name="Aurelien Domont" userId="6da7715ce44349b3" providerId="LiveId" clId="{1F031B4F-7A08-47B6-9BBE-3BE595172CA2}" dt="2023-02-15T05:55:43.805" v="1037"/>
          <ac:spMkLst>
            <pc:docMk/>
            <pc:sldMk cId="2227034554" sldId="2801"/>
            <ac:spMk id="5" creationId="{E53C2A4A-EFBD-2184-EA09-515FFB846E33}"/>
          </ac:spMkLst>
        </pc:spChg>
        <pc:spChg chg="mod">
          <ac:chgData name="Aurelien Domont" userId="6da7715ce44349b3" providerId="LiveId" clId="{1F031B4F-7A08-47B6-9BBE-3BE595172CA2}" dt="2023-02-15T05:50:17.862" v="1020" actId="207"/>
          <ac:spMkLst>
            <pc:docMk/>
            <pc:sldMk cId="2227034554" sldId="2801"/>
            <ac:spMk id="7" creationId="{3540A4D6-5138-02C2-E069-69A97F50341A}"/>
          </ac:spMkLst>
        </pc:spChg>
        <pc:spChg chg="mod">
          <ac:chgData name="Aurelien Domont" userId="6da7715ce44349b3" providerId="LiveId" clId="{1F031B4F-7A08-47B6-9BBE-3BE595172CA2}" dt="2023-02-15T05:50:28.775" v="1024" actId="207"/>
          <ac:spMkLst>
            <pc:docMk/>
            <pc:sldMk cId="2227034554" sldId="2801"/>
            <ac:spMk id="8" creationId="{5F2AB727-F4EF-ACA5-D3E1-E42F1C7976AE}"/>
          </ac:spMkLst>
        </pc:spChg>
        <pc:spChg chg="mod">
          <ac:chgData name="Aurelien Domont" userId="6da7715ce44349b3" providerId="LiveId" clId="{1F031B4F-7A08-47B6-9BBE-3BE595172CA2}" dt="2023-02-15T05:50:37.295" v="1026" actId="114"/>
          <ac:spMkLst>
            <pc:docMk/>
            <pc:sldMk cId="2227034554" sldId="2801"/>
            <ac:spMk id="50" creationId="{F8AFE659-93EE-DE1A-EA33-3E9588101A6D}"/>
          </ac:spMkLst>
        </pc:spChg>
        <pc:spChg chg="mod">
          <ac:chgData name="Aurelien Domont" userId="6da7715ce44349b3" providerId="LiveId" clId="{1F031B4F-7A08-47B6-9BBE-3BE595172CA2}" dt="2023-02-15T05:50:37.295" v="1026" actId="114"/>
          <ac:spMkLst>
            <pc:docMk/>
            <pc:sldMk cId="2227034554" sldId="2801"/>
            <ac:spMk id="51" creationId="{C19DB103-C266-8C37-1C45-BD2DE0F4D398}"/>
          </ac:spMkLst>
        </pc:spChg>
        <pc:spChg chg="mod">
          <ac:chgData name="Aurelien Domont" userId="6da7715ce44349b3" providerId="LiveId" clId="{1F031B4F-7A08-47B6-9BBE-3BE595172CA2}" dt="2023-02-15T05:50:37.295" v="1026" actId="114"/>
          <ac:spMkLst>
            <pc:docMk/>
            <pc:sldMk cId="2227034554" sldId="2801"/>
            <ac:spMk id="52" creationId="{366EA6B5-9C44-B141-2088-12BEDCB8DB11}"/>
          </ac:spMkLst>
        </pc:spChg>
        <pc:spChg chg="mod">
          <ac:chgData name="Aurelien Domont" userId="6da7715ce44349b3" providerId="LiveId" clId="{1F031B4F-7A08-47B6-9BBE-3BE595172CA2}" dt="2023-02-15T05:52:28.502" v="1033" actId="108"/>
          <ac:spMkLst>
            <pc:docMk/>
            <pc:sldMk cId="2227034554" sldId="2801"/>
            <ac:spMk id="53" creationId="{EC8A1FBC-F97C-B5B9-E5A4-780A7916194C}"/>
          </ac:spMkLst>
        </pc:spChg>
        <pc:spChg chg="mod">
          <ac:chgData name="Aurelien Domont" userId="6da7715ce44349b3" providerId="LiveId" clId="{1F031B4F-7A08-47B6-9BBE-3BE595172CA2}" dt="2023-02-15T05:52:24.629" v="1032" actId="179"/>
          <ac:spMkLst>
            <pc:docMk/>
            <pc:sldMk cId="2227034554" sldId="2801"/>
            <ac:spMk id="55" creationId="{44707634-BC1D-F003-447D-CF7239EBFF97}"/>
          </ac:spMkLst>
        </pc:spChg>
      </pc:sldChg>
      <pc:sldChg chg="addSp delSp modSp mod">
        <pc:chgData name="Aurelien Domont" userId="6da7715ce44349b3" providerId="LiveId" clId="{1F031B4F-7A08-47B6-9BBE-3BE595172CA2}" dt="2023-02-15T05:55:50.171" v="1039"/>
        <pc:sldMkLst>
          <pc:docMk/>
          <pc:sldMk cId="1555481823" sldId="2802"/>
        </pc:sldMkLst>
        <pc:spChg chg="add mod">
          <ac:chgData name="Aurelien Domont" userId="6da7715ce44349b3" providerId="LiveId" clId="{1F031B4F-7A08-47B6-9BBE-3BE595172CA2}" dt="2023-02-15T05:55:50.171" v="1039"/>
          <ac:spMkLst>
            <pc:docMk/>
            <pc:sldMk cId="1555481823" sldId="2802"/>
            <ac:spMk id="2" creationId="{D72FE072-4FE2-6CE0-BFCA-646A54ADFCAA}"/>
          </ac:spMkLst>
        </pc:spChg>
        <pc:spChg chg="del">
          <ac:chgData name="Aurelien Domont" userId="6da7715ce44349b3" providerId="LiveId" clId="{1F031B4F-7A08-47B6-9BBE-3BE595172CA2}" dt="2023-02-15T05:55:50.046" v="1038" actId="478"/>
          <ac:spMkLst>
            <pc:docMk/>
            <pc:sldMk cId="1555481823" sldId="2802"/>
            <ac:spMk id="3" creationId="{CE2529A3-BA97-486F-9E02-8DFAAA7D8D38}"/>
          </ac:spMkLst>
        </pc:spChg>
      </pc:sldChg>
      <pc:sldChg chg="addSp delSp modSp mod">
        <pc:chgData name="Aurelien Domont" userId="6da7715ce44349b3" providerId="LiveId" clId="{1F031B4F-7A08-47B6-9BBE-3BE595172CA2}" dt="2023-02-15T05:56:00.027" v="1041"/>
        <pc:sldMkLst>
          <pc:docMk/>
          <pc:sldMk cId="1956543247" sldId="2803"/>
        </pc:sldMkLst>
        <pc:spChg chg="del">
          <ac:chgData name="Aurelien Domont" userId="6da7715ce44349b3" providerId="LiveId" clId="{1F031B4F-7A08-47B6-9BBE-3BE595172CA2}" dt="2023-02-15T05:55:59.901" v="1040" actId="478"/>
          <ac:spMkLst>
            <pc:docMk/>
            <pc:sldMk cId="1956543247" sldId="2803"/>
            <ac:spMk id="3" creationId="{CE2529A3-BA97-486F-9E02-8DFAAA7D8D38}"/>
          </ac:spMkLst>
        </pc:spChg>
        <pc:spChg chg="add mod">
          <ac:chgData name="Aurelien Domont" userId="6da7715ce44349b3" providerId="LiveId" clId="{1F031B4F-7A08-47B6-9BBE-3BE595172CA2}" dt="2023-02-15T05:56:00.027" v="1041"/>
          <ac:spMkLst>
            <pc:docMk/>
            <pc:sldMk cId="1956543247" sldId="2803"/>
            <ac:spMk id="8" creationId="{75B906A9-9189-B857-FAA3-D667E4F67165}"/>
          </ac:spMkLst>
        </pc:spChg>
      </pc:sldChg>
      <pc:sldChg chg="modSp mod">
        <pc:chgData name="Aurelien Domont" userId="6da7715ce44349b3" providerId="LiveId" clId="{1F031B4F-7A08-47B6-9BBE-3BE595172CA2}" dt="2023-02-15T06:16:23.066" v="1096" actId="14100"/>
        <pc:sldMkLst>
          <pc:docMk/>
          <pc:sldMk cId="1173003416" sldId="2805"/>
        </pc:sldMkLst>
        <pc:spChg chg="mod">
          <ac:chgData name="Aurelien Domont" userId="6da7715ce44349b3" providerId="LiveId" clId="{1F031B4F-7A08-47B6-9BBE-3BE595172CA2}" dt="2023-02-15T06:16:23.066" v="1096" actId="14100"/>
          <ac:spMkLst>
            <pc:docMk/>
            <pc:sldMk cId="1173003416" sldId="2805"/>
            <ac:spMk id="29" creationId="{FD6B5470-BAE1-F911-E9BD-7BB571B85D12}"/>
          </ac:spMkLst>
        </pc:spChg>
        <pc:spChg chg="mod">
          <ac:chgData name="Aurelien Domont" userId="6da7715ce44349b3" providerId="LiveId" clId="{1F031B4F-7A08-47B6-9BBE-3BE595172CA2}" dt="2023-02-15T06:15:23.249" v="1095" actId="14100"/>
          <ac:spMkLst>
            <pc:docMk/>
            <pc:sldMk cId="1173003416" sldId="2805"/>
            <ac:spMk id="34" creationId="{7FF0B41E-ED6D-47A2-E81C-7C23C6C7AD67}"/>
          </ac:spMkLst>
        </pc:spChg>
      </pc:sldChg>
      <pc:sldChg chg="modSp mod">
        <pc:chgData name="Aurelien Domont" userId="6da7715ce44349b3" providerId="LiveId" clId="{1F031B4F-7A08-47B6-9BBE-3BE595172CA2}" dt="2023-02-14T07:08:49.297" v="517" actId="313"/>
        <pc:sldMkLst>
          <pc:docMk/>
          <pc:sldMk cId="1453306358" sldId="2807"/>
        </pc:sldMkLst>
        <pc:spChg chg="mod">
          <ac:chgData name="Aurelien Domont" userId="6da7715ce44349b3" providerId="LiveId" clId="{1F031B4F-7A08-47B6-9BBE-3BE595172CA2}" dt="2023-02-14T07:08:49.297" v="517" actId="313"/>
          <ac:spMkLst>
            <pc:docMk/>
            <pc:sldMk cId="1453306358" sldId="2807"/>
            <ac:spMk id="10" creationId="{14C9DC0B-5AE6-19E6-58CC-5F88F5C37B58}"/>
          </ac:spMkLst>
        </pc:spChg>
      </pc:sldChg>
      <pc:sldChg chg="add del">
        <pc:chgData name="Aurelien Domont" userId="6da7715ce44349b3" providerId="LiveId" clId="{1F031B4F-7A08-47B6-9BBE-3BE595172CA2}" dt="2023-02-15T23:32:02.194" v="1138" actId="47"/>
        <pc:sldMkLst>
          <pc:docMk/>
          <pc:sldMk cId="3628312707" sldId="2808"/>
        </pc:sldMkLst>
      </pc:sldChg>
      <pc:sldChg chg="addSp modSp new mod">
        <pc:chgData name="Aurelien Domont" userId="6da7715ce44349b3" providerId="LiveId" clId="{1F031B4F-7A08-47B6-9BBE-3BE595172CA2}" dt="2023-02-16T02:21:34.400" v="3100" actId="400"/>
        <pc:sldMkLst>
          <pc:docMk/>
          <pc:sldMk cId="1501941711" sldId="2809"/>
        </pc:sldMkLst>
        <pc:spChg chg="add mod">
          <ac:chgData name="Aurelien Domont" userId="6da7715ce44349b3" providerId="LiveId" clId="{1F031B4F-7A08-47B6-9BBE-3BE595172CA2}" dt="2023-02-16T02:21:34.400" v="3100" actId="400"/>
          <ac:spMkLst>
            <pc:docMk/>
            <pc:sldMk cId="1501941711" sldId="2809"/>
            <ac:spMk id="3" creationId="{9C697653-603F-5519-9F53-638B4674B2BC}"/>
          </ac:spMkLst>
        </pc:spChg>
        <pc:spChg chg="add mod ord">
          <ac:chgData name="Aurelien Domont" userId="6da7715ce44349b3" providerId="LiveId" clId="{1F031B4F-7A08-47B6-9BBE-3BE595172CA2}" dt="2023-02-15T23:25:59.647" v="1103" actId="167"/>
          <ac:spMkLst>
            <pc:docMk/>
            <pc:sldMk cId="1501941711" sldId="2809"/>
            <ac:spMk id="4" creationId="{9EFA310D-1893-422A-6CBE-C20E35D132E1}"/>
          </ac:spMkLst>
        </pc:spChg>
      </pc:sldChg>
      <pc:sldChg chg="modSp add mod">
        <pc:chgData name="Aurelien Domont" userId="6da7715ce44349b3" providerId="LiveId" clId="{1F031B4F-7A08-47B6-9BBE-3BE595172CA2}" dt="2023-02-15T03:32:36.930" v="961"/>
        <pc:sldMkLst>
          <pc:docMk/>
          <pc:sldMk cId="4037376043" sldId="2810"/>
        </pc:sldMkLst>
        <pc:spChg chg="mod">
          <ac:chgData name="Aurelien Domont" userId="6da7715ce44349b3" providerId="LiveId" clId="{1F031B4F-7A08-47B6-9BBE-3BE595172CA2}" dt="2023-02-15T03:32:10.067" v="935" actId="1076"/>
          <ac:spMkLst>
            <pc:docMk/>
            <pc:sldMk cId="4037376043" sldId="2810"/>
            <ac:spMk id="7" creationId="{0DD006C0-D444-F202-F0AB-2FEA83A04F92}"/>
          </ac:spMkLst>
        </pc:spChg>
        <pc:spChg chg="mod">
          <ac:chgData name="Aurelien Domont" userId="6da7715ce44349b3" providerId="LiveId" clId="{1F031B4F-7A08-47B6-9BBE-3BE595172CA2}" dt="2023-02-15T03:32:12.773" v="936"/>
          <ac:spMkLst>
            <pc:docMk/>
            <pc:sldMk cId="4037376043" sldId="2810"/>
            <ac:spMk id="8" creationId="{969592C2-19C1-D00D-9B5D-B9EDF96424C2}"/>
          </ac:spMkLst>
        </pc:spChg>
        <pc:spChg chg="mod">
          <ac:chgData name="Aurelien Domont" userId="6da7715ce44349b3" providerId="LiveId" clId="{1F031B4F-7A08-47B6-9BBE-3BE595172CA2}" dt="2023-02-15T03:32:14.126" v="937"/>
          <ac:spMkLst>
            <pc:docMk/>
            <pc:sldMk cId="4037376043" sldId="2810"/>
            <ac:spMk id="9" creationId="{F0C6D7C0-9D53-7DDD-643C-3B1EDB675231}"/>
          </ac:spMkLst>
        </pc:spChg>
        <pc:spChg chg="mod">
          <ac:chgData name="Aurelien Domont" userId="6da7715ce44349b3" providerId="LiveId" clId="{1F031B4F-7A08-47B6-9BBE-3BE595172CA2}" dt="2023-02-15T03:32:16.047" v="938"/>
          <ac:spMkLst>
            <pc:docMk/>
            <pc:sldMk cId="4037376043" sldId="2810"/>
            <ac:spMk id="10" creationId="{293CC1FC-19ED-7FA8-67C8-0BCA7B4D1572}"/>
          </ac:spMkLst>
        </pc:spChg>
        <pc:spChg chg="mod">
          <ac:chgData name="Aurelien Domont" userId="6da7715ce44349b3" providerId="LiveId" clId="{1F031B4F-7A08-47B6-9BBE-3BE595172CA2}" dt="2023-02-15T03:32:17.826" v="939"/>
          <ac:spMkLst>
            <pc:docMk/>
            <pc:sldMk cId="4037376043" sldId="2810"/>
            <ac:spMk id="11" creationId="{6308CFE5-861E-F912-358D-FC331F4473BF}"/>
          </ac:spMkLst>
        </pc:spChg>
        <pc:spChg chg="mod">
          <ac:chgData name="Aurelien Domont" userId="6da7715ce44349b3" providerId="LiveId" clId="{1F031B4F-7A08-47B6-9BBE-3BE595172CA2}" dt="2023-02-15T03:31:40.781" v="865" actId="20577"/>
          <ac:spMkLst>
            <pc:docMk/>
            <pc:sldMk cId="4037376043" sldId="2810"/>
            <ac:spMk id="16" creationId="{6C2BB713-9637-4B9B-938F-E9768876782A}"/>
          </ac:spMkLst>
        </pc:spChg>
        <pc:spChg chg="mod">
          <ac:chgData name="Aurelien Domont" userId="6da7715ce44349b3" providerId="LiveId" clId="{1F031B4F-7A08-47B6-9BBE-3BE595172CA2}" dt="2023-02-15T03:31:50.032" v="891" actId="20577"/>
          <ac:spMkLst>
            <pc:docMk/>
            <pc:sldMk cId="4037376043" sldId="2810"/>
            <ac:spMk id="26" creationId="{A029AC71-1F6B-656D-6611-0A5DAFF14871}"/>
          </ac:spMkLst>
        </pc:spChg>
        <pc:spChg chg="mod">
          <ac:chgData name="Aurelien Domont" userId="6da7715ce44349b3" providerId="LiveId" clId="{1F031B4F-7A08-47B6-9BBE-3BE595172CA2}" dt="2023-02-15T03:32:29.565" v="957" actId="20577"/>
          <ac:spMkLst>
            <pc:docMk/>
            <pc:sldMk cId="4037376043" sldId="2810"/>
            <ac:spMk id="27" creationId="{7860E30E-80E6-D6F9-EDAD-74B9507269C2}"/>
          </ac:spMkLst>
        </pc:spChg>
        <pc:spChg chg="mod">
          <ac:chgData name="Aurelien Domont" userId="6da7715ce44349b3" providerId="LiveId" clId="{1F031B4F-7A08-47B6-9BBE-3BE595172CA2}" dt="2023-02-15T03:32:32.203" v="958"/>
          <ac:spMkLst>
            <pc:docMk/>
            <pc:sldMk cId="4037376043" sldId="2810"/>
            <ac:spMk id="28" creationId="{EC594A61-1E37-D873-3040-23196614DE82}"/>
          </ac:spMkLst>
        </pc:spChg>
        <pc:spChg chg="mod">
          <ac:chgData name="Aurelien Domont" userId="6da7715ce44349b3" providerId="LiveId" clId="{1F031B4F-7A08-47B6-9BBE-3BE595172CA2}" dt="2023-02-15T03:32:33.646" v="959"/>
          <ac:spMkLst>
            <pc:docMk/>
            <pc:sldMk cId="4037376043" sldId="2810"/>
            <ac:spMk id="29" creationId="{64A1782D-465A-F770-4044-77554CEC4C28}"/>
          </ac:spMkLst>
        </pc:spChg>
        <pc:spChg chg="mod">
          <ac:chgData name="Aurelien Domont" userId="6da7715ce44349b3" providerId="LiveId" clId="{1F031B4F-7A08-47B6-9BBE-3BE595172CA2}" dt="2023-02-15T03:32:35.157" v="960"/>
          <ac:spMkLst>
            <pc:docMk/>
            <pc:sldMk cId="4037376043" sldId="2810"/>
            <ac:spMk id="46" creationId="{22AE7747-F167-8B73-5D46-E8B744262829}"/>
          </ac:spMkLst>
        </pc:spChg>
        <pc:spChg chg="mod">
          <ac:chgData name="Aurelien Domont" userId="6da7715ce44349b3" providerId="LiveId" clId="{1F031B4F-7A08-47B6-9BBE-3BE595172CA2}" dt="2023-02-15T03:32:36.930" v="961"/>
          <ac:spMkLst>
            <pc:docMk/>
            <pc:sldMk cId="4037376043" sldId="2810"/>
            <ac:spMk id="47" creationId="{C28C14FA-A68C-41E2-394D-C31D1292E6F7}"/>
          </ac:spMkLst>
        </pc:spChg>
        <pc:cxnChg chg="mod">
          <ac:chgData name="Aurelien Domont" userId="6da7715ce44349b3" providerId="LiveId" clId="{1F031B4F-7A08-47B6-9BBE-3BE595172CA2}" dt="2023-02-15T03:32:10.067" v="935" actId="1076"/>
          <ac:cxnSpMkLst>
            <pc:docMk/>
            <pc:sldMk cId="4037376043" sldId="2810"/>
            <ac:cxnSpMk id="51" creationId="{752DCDD9-E283-9F99-401E-E3A63DA36473}"/>
          </ac:cxnSpMkLst>
        </pc:cxnChg>
        <pc:cxnChg chg="mod">
          <ac:chgData name="Aurelien Domont" userId="6da7715ce44349b3" providerId="LiveId" clId="{1F031B4F-7A08-47B6-9BBE-3BE595172CA2}" dt="2023-02-15T03:32:10.067" v="935" actId="1076"/>
          <ac:cxnSpMkLst>
            <pc:docMk/>
            <pc:sldMk cId="4037376043" sldId="2810"/>
            <ac:cxnSpMk id="79" creationId="{2D6986D8-486F-0473-1173-BD84BAB3B9AA}"/>
          </ac:cxnSpMkLst>
        </pc:cxnChg>
      </pc:sldChg>
      <pc:sldChg chg="modSp add mod">
        <pc:chgData name="Aurelien Domont" userId="6da7715ce44349b3" providerId="LiveId" clId="{1F031B4F-7A08-47B6-9BBE-3BE595172CA2}" dt="2023-02-15T23:30:18.260" v="1125" actId="1035"/>
        <pc:sldMkLst>
          <pc:docMk/>
          <pc:sldMk cId="880102048" sldId="2811"/>
        </pc:sldMkLst>
        <pc:spChg chg="mod">
          <ac:chgData name="Aurelien Domont" userId="6da7715ce44349b3" providerId="LiveId" clId="{1F031B4F-7A08-47B6-9BBE-3BE595172CA2}" dt="2023-02-15T23:30:07.772" v="1122" actId="14100"/>
          <ac:spMkLst>
            <pc:docMk/>
            <pc:sldMk cId="880102048" sldId="2811"/>
            <ac:spMk id="4" creationId="{DFDABEBC-4CDA-DE67-F7EF-3C9B292D3796}"/>
          </ac:spMkLst>
        </pc:spChg>
        <pc:spChg chg="mod">
          <ac:chgData name="Aurelien Domont" userId="6da7715ce44349b3" providerId="LiveId" clId="{1F031B4F-7A08-47B6-9BBE-3BE595172CA2}" dt="2023-02-15T23:30:18.260" v="1125" actId="1035"/>
          <ac:spMkLst>
            <pc:docMk/>
            <pc:sldMk cId="880102048" sldId="2811"/>
            <ac:spMk id="8" creationId="{72A52A59-2B0C-B438-B79F-EAD1EBFD5A88}"/>
          </ac:spMkLst>
        </pc:spChg>
        <pc:spChg chg="mod">
          <ac:chgData name="Aurelien Domont" userId="6da7715ce44349b3" providerId="LiveId" clId="{1F031B4F-7A08-47B6-9BBE-3BE595172CA2}" dt="2023-02-15T23:28:29.474" v="1111" actId="207"/>
          <ac:spMkLst>
            <pc:docMk/>
            <pc:sldMk cId="880102048" sldId="2811"/>
            <ac:spMk id="9" creationId="{0F4B39A0-2803-47D9-93AE-F99798C91F06}"/>
          </ac:spMkLst>
        </pc:spChg>
        <pc:spChg chg="mod">
          <ac:chgData name="Aurelien Domont" userId="6da7715ce44349b3" providerId="LiveId" clId="{1F031B4F-7A08-47B6-9BBE-3BE595172CA2}" dt="2023-02-15T23:30:18.260" v="1125" actId="1035"/>
          <ac:spMkLst>
            <pc:docMk/>
            <pc:sldMk cId="880102048" sldId="2811"/>
            <ac:spMk id="14" creationId="{85DB7984-08ED-9AB7-9778-BAC9EF667E17}"/>
          </ac:spMkLst>
        </pc:spChg>
        <pc:spChg chg="mod">
          <ac:chgData name="Aurelien Domont" userId="6da7715ce44349b3" providerId="LiveId" clId="{1F031B4F-7A08-47B6-9BBE-3BE595172CA2}" dt="2023-02-15T23:28:17.303" v="1108"/>
          <ac:spMkLst>
            <pc:docMk/>
            <pc:sldMk cId="880102048" sldId="2811"/>
            <ac:spMk id="16" creationId="{6C2BB713-9637-4B9B-938F-E9768876782A}"/>
          </ac:spMkLst>
        </pc:spChg>
        <pc:spChg chg="mod">
          <ac:chgData name="Aurelien Domont" userId="6da7715ce44349b3" providerId="LiveId" clId="{1F031B4F-7A08-47B6-9BBE-3BE595172CA2}" dt="2023-02-15T23:30:18.260" v="1125" actId="1035"/>
          <ac:spMkLst>
            <pc:docMk/>
            <pc:sldMk cId="880102048" sldId="2811"/>
            <ac:spMk id="21" creationId="{65195D31-8CD1-9CAD-EDAB-5DC5BCEFF793}"/>
          </ac:spMkLst>
        </pc:spChg>
        <pc:spChg chg="mod">
          <ac:chgData name="Aurelien Domont" userId="6da7715ce44349b3" providerId="LiveId" clId="{1F031B4F-7A08-47B6-9BBE-3BE595172CA2}" dt="2023-02-15T23:30:18.260" v="1125" actId="1035"/>
          <ac:spMkLst>
            <pc:docMk/>
            <pc:sldMk cId="880102048" sldId="2811"/>
            <ac:spMk id="26" creationId="{60AA3177-69A2-8959-DB8F-FDAAC70C5894}"/>
          </ac:spMkLst>
        </pc:spChg>
        <pc:spChg chg="mod">
          <ac:chgData name="Aurelien Domont" userId="6da7715ce44349b3" providerId="LiveId" clId="{1F031B4F-7A08-47B6-9BBE-3BE595172CA2}" dt="2023-02-15T23:30:18.260" v="1125" actId="1035"/>
          <ac:spMkLst>
            <pc:docMk/>
            <pc:sldMk cId="880102048" sldId="2811"/>
            <ac:spMk id="29" creationId="{8F984EF8-19B2-4B5E-98EC-433CCE26E2A7}"/>
          </ac:spMkLst>
        </pc:spChg>
        <pc:spChg chg="mod">
          <ac:chgData name="Aurelien Domont" userId="6da7715ce44349b3" providerId="LiveId" clId="{1F031B4F-7A08-47B6-9BBE-3BE595172CA2}" dt="2023-02-15T23:28:38.094" v="1113" actId="207"/>
          <ac:spMkLst>
            <pc:docMk/>
            <pc:sldMk cId="880102048" sldId="2811"/>
            <ac:spMk id="31" creationId="{1C1B78F5-CE09-4A06-8F1D-30227B5D6E15}"/>
          </ac:spMkLst>
        </pc:spChg>
      </pc:sldChg>
      <pc:sldChg chg="add del ord">
        <pc:chgData name="Aurelien Domont" userId="6da7715ce44349b3" providerId="LiveId" clId="{1F031B4F-7A08-47B6-9BBE-3BE595172CA2}" dt="2023-02-15T23:31:57.108" v="1136" actId="47"/>
        <pc:sldMkLst>
          <pc:docMk/>
          <pc:sldMk cId="1561619226" sldId="2812"/>
        </pc:sldMkLst>
      </pc:sldChg>
      <pc:sldChg chg="modSp add mod">
        <pc:chgData name="Aurelien Domont" userId="6da7715ce44349b3" providerId="LiveId" clId="{1F031B4F-7A08-47B6-9BBE-3BE595172CA2}" dt="2023-02-15T23:44:12.160" v="1379" actId="207"/>
        <pc:sldMkLst>
          <pc:docMk/>
          <pc:sldMk cId="11208037" sldId="2813"/>
        </pc:sldMkLst>
        <pc:spChg chg="mod">
          <ac:chgData name="Aurelien Domont" userId="6da7715ce44349b3" providerId="LiveId" clId="{1F031B4F-7A08-47B6-9BBE-3BE595172CA2}" dt="2023-02-15T23:44:12.160" v="1379" actId="207"/>
          <ac:spMkLst>
            <pc:docMk/>
            <pc:sldMk cId="11208037" sldId="2813"/>
            <ac:spMk id="14" creationId="{85DB7984-08ED-9AB7-9778-BAC9EF667E17}"/>
          </ac:spMkLst>
        </pc:spChg>
        <pc:spChg chg="mod">
          <ac:chgData name="Aurelien Domont" userId="6da7715ce44349b3" providerId="LiveId" clId="{1F031B4F-7A08-47B6-9BBE-3BE595172CA2}" dt="2023-02-15T23:44:08.825" v="1378" actId="207"/>
          <ac:spMkLst>
            <pc:docMk/>
            <pc:sldMk cId="11208037" sldId="2813"/>
            <ac:spMk id="31" creationId="{1C1B78F5-CE09-4A06-8F1D-30227B5D6E15}"/>
          </ac:spMkLst>
        </pc:spChg>
      </pc:sldChg>
      <pc:sldChg chg="modSp add del mod">
        <pc:chgData name="Aurelien Domont" userId="6da7715ce44349b3" providerId="LiveId" clId="{1F031B4F-7A08-47B6-9BBE-3BE595172CA2}" dt="2023-02-15T23:31:48.841" v="1134" actId="2696"/>
        <pc:sldMkLst>
          <pc:docMk/>
          <pc:sldMk cId="1238142942" sldId="2813"/>
        </pc:sldMkLst>
        <pc:spChg chg="mod">
          <ac:chgData name="Aurelien Domont" userId="6da7715ce44349b3" providerId="LiveId" clId="{1F031B4F-7A08-47B6-9BBE-3BE595172CA2}" dt="2023-02-15T23:31:43.475" v="1133" actId="207"/>
          <ac:spMkLst>
            <pc:docMk/>
            <pc:sldMk cId="1238142942" sldId="2813"/>
            <ac:spMk id="9" creationId="{0F4B39A0-2803-47D9-93AE-F99798C91F06}"/>
          </ac:spMkLst>
        </pc:spChg>
        <pc:spChg chg="mod">
          <ac:chgData name="Aurelien Domont" userId="6da7715ce44349b3" providerId="LiveId" clId="{1F031B4F-7A08-47B6-9BBE-3BE595172CA2}" dt="2023-02-15T23:31:36.097" v="1131" actId="207"/>
          <ac:spMkLst>
            <pc:docMk/>
            <pc:sldMk cId="1238142942" sldId="2813"/>
            <ac:spMk id="31" creationId="{1C1B78F5-CE09-4A06-8F1D-30227B5D6E15}"/>
          </ac:spMkLst>
        </pc:spChg>
      </pc:sldChg>
      <pc:sldChg chg="modSp add mod">
        <pc:chgData name="Aurelien Domont" userId="6da7715ce44349b3" providerId="LiveId" clId="{1F031B4F-7A08-47B6-9BBE-3BE595172CA2}" dt="2023-02-15T23:45:35.731" v="1390" actId="207"/>
        <pc:sldMkLst>
          <pc:docMk/>
          <pc:sldMk cId="2585945969" sldId="2814"/>
        </pc:sldMkLst>
        <pc:spChg chg="mod">
          <ac:chgData name="Aurelien Domont" userId="6da7715ce44349b3" providerId="LiveId" clId="{1F031B4F-7A08-47B6-9BBE-3BE595172CA2}" dt="2023-02-15T23:45:35.731" v="1390" actId="207"/>
          <ac:spMkLst>
            <pc:docMk/>
            <pc:sldMk cId="2585945969" sldId="2814"/>
            <ac:spMk id="14" creationId="{85DB7984-08ED-9AB7-9778-BAC9EF667E17}"/>
          </ac:spMkLst>
        </pc:spChg>
      </pc:sldChg>
      <pc:sldChg chg="modSp add mod">
        <pc:chgData name="Aurelien Domont" userId="6da7715ce44349b3" providerId="LiveId" clId="{1F031B4F-7A08-47B6-9BBE-3BE595172CA2}" dt="2023-02-15T23:45:39.675" v="1391" actId="207"/>
        <pc:sldMkLst>
          <pc:docMk/>
          <pc:sldMk cId="1295088674" sldId="2815"/>
        </pc:sldMkLst>
        <pc:spChg chg="mod">
          <ac:chgData name="Aurelien Domont" userId="6da7715ce44349b3" providerId="LiveId" clId="{1F031B4F-7A08-47B6-9BBE-3BE595172CA2}" dt="2023-02-15T23:45:39.675" v="1391" actId="207"/>
          <ac:spMkLst>
            <pc:docMk/>
            <pc:sldMk cId="1295088674" sldId="2815"/>
            <ac:spMk id="14" creationId="{85DB7984-08ED-9AB7-9778-BAC9EF667E17}"/>
          </ac:spMkLst>
        </pc:spChg>
      </pc:sldChg>
      <pc:sldChg chg="modSp add mod">
        <pc:chgData name="Aurelien Domont" userId="6da7715ce44349b3" providerId="LiveId" clId="{1F031B4F-7A08-47B6-9BBE-3BE595172CA2}" dt="2023-02-15T23:45:46.651" v="1392" actId="207"/>
        <pc:sldMkLst>
          <pc:docMk/>
          <pc:sldMk cId="910304191" sldId="2816"/>
        </pc:sldMkLst>
        <pc:spChg chg="mod">
          <ac:chgData name="Aurelien Domont" userId="6da7715ce44349b3" providerId="LiveId" clId="{1F031B4F-7A08-47B6-9BBE-3BE595172CA2}" dt="2023-02-15T23:45:46.651" v="1392" actId="207"/>
          <ac:spMkLst>
            <pc:docMk/>
            <pc:sldMk cId="910304191" sldId="2816"/>
            <ac:spMk id="14" creationId="{85DB7984-08ED-9AB7-9778-BAC9EF667E17}"/>
          </ac:spMkLst>
        </pc:spChg>
      </pc:sldChg>
      <pc:sldChg chg="modSp add mod">
        <pc:chgData name="Aurelien Domont" userId="6da7715ce44349b3" providerId="LiveId" clId="{1F031B4F-7A08-47B6-9BBE-3BE595172CA2}" dt="2023-02-15T23:45:50.036" v="1393" actId="207"/>
        <pc:sldMkLst>
          <pc:docMk/>
          <pc:sldMk cId="2470133787" sldId="2817"/>
        </pc:sldMkLst>
        <pc:spChg chg="mod">
          <ac:chgData name="Aurelien Domont" userId="6da7715ce44349b3" providerId="LiveId" clId="{1F031B4F-7A08-47B6-9BBE-3BE595172CA2}" dt="2023-02-15T23:45:50.036" v="1393" actId="207"/>
          <ac:spMkLst>
            <pc:docMk/>
            <pc:sldMk cId="2470133787" sldId="2817"/>
            <ac:spMk id="14" creationId="{85DB7984-08ED-9AB7-9778-BAC9EF667E17}"/>
          </ac:spMkLst>
        </pc:spChg>
      </pc:sldChg>
      <pc:sldChg chg="modSp add mod">
        <pc:chgData name="Aurelien Domont" userId="6da7715ce44349b3" providerId="LiveId" clId="{1F031B4F-7A08-47B6-9BBE-3BE595172CA2}" dt="2023-02-15T23:45:54.503" v="1394" actId="207"/>
        <pc:sldMkLst>
          <pc:docMk/>
          <pc:sldMk cId="1781728587" sldId="2818"/>
        </pc:sldMkLst>
        <pc:spChg chg="mod">
          <ac:chgData name="Aurelien Domont" userId="6da7715ce44349b3" providerId="LiveId" clId="{1F031B4F-7A08-47B6-9BBE-3BE595172CA2}" dt="2023-02-15T23:45:54.503" v="1394" actId="207"/>
          <ac:spMkLst>
            <pc:docMk/>
            <pc:sldMk cId="1781728587" sldId="2818"/>
            <ac:spMk id="14" creationId="{85DB7984-08ED-9AB7-9778-BAC9EF667E17}"/>
          </ac:spMkLst>
        </pc:spChg>
      </pc:sldChg>
      <pc:sldChg chg="modSp add mod">
        <pc:chgData name="Aurelien Domont" userId="6da7715ce44349b3" providerId="LiveId" clId="{1F031B4F-7A08-47B6-9BBE-3BE595172CA2}" dt="2023-02-15T23:45:59.082" v="1395" actId="207"/>
        <pc:sldMkLst>
          <pc:docMk/>
          <pc:sldMk cId="754206789" sldId="2819"/>
        </pc:sldMkLst>
        <pc:spChg chg="mod">
          <ac:chgData name="Aurelien Domont" userId="6da7715ce44349b3" providerId="LiveId" clId="{1F031B4F-7A08-47B6-9BBE-3BE595172CA2}" dt="2023-02-15T23:45:59.082" v="1395" actId="207"/>
          <ac:spMkLst>
            <pc:docMk/>
            <pc:sldMk cId="754206789" sldId="2819"/>
            <ac:spMk id="14" creationId="{85DB7984-08ED-9AB7-9778-BAC9EF667E17}"/>
          </ac:spMkLst>
        </pc:spChg>
      </pc:sldChg>
      <pc:sldChg chg="modSp add mod">
        <pc:chgData name="Aurelien Domont" userId="6da7715ce44349b3" providerId="LiveId" clId="{1F031B4F-7A08-47B6-9BBE-3BE595172CA2}" dt="2023-02-15T23:46:06.801" v="1396" actId="207"/>
        <pc:sldMkLst>
          <pc:docMk/>
          <pc:sldMk cId="1726433618" sldId="2820"/>
        </pc:sldMkLst>
        <pc:spChg chg="mod">
          <ac:chgData name="Aurelien Domont" userId="6da7715ce44349b3" providerId="LiveId" clId="{1F031B4F-7A08-47B6-9BBE-3BE595172CA2}" dt="2023-02-15T23:46:06.801" v="1396" actId="207"/>
          <ac:spMkLst>
            <pc:docMk/>
            <pc:sldMk cId="1726433618" sldId="2820"/>
            <ac:spMk id="14" creationId="{85DB7984-08ED-9AB7-9778-BAC9EF667E17}"/>
          </ac:spMkLst>
        </pc:spChg>
      </pc:sldChg>
      <pc:sldChg chg="add del">
        <pc:chgData name="Aurelien Domont" userId="6da7715ce44349b3" providerId="LiveId" clId="{1F031B4F-7A08-47B6-9BBE-3BE595172CA2}" dt="2023-02-15T23:46:36.549" v="1400" actId="47"/>
        <pc:sldMkLst>
          <pc:docMk/>
          <pc:sldMk cId="2456829057" sldId="2821"/>
        </pc:sldMkLst>
      </pc:sldChg>
      <pc:sldChg chg="add del">
        <pc:chgData name="Aurelien Domont" userId="6da7715ce44349b3" providerId="LiveId" clId="{1F031B4F-7A08-47B6-9BBE-3BE595172CA2}" dt="2023-02-15T23:47:10.367" v="1405" actId="47"/>
        <pc:sldMkLst>
          <pc:docMk/>
          <pc:sldMk cId="3782281306" sldId="2822"/>
        </pc:sldMkLst>
      </pc:sldChg>
      <pc:sldChg chg="modSp add mod">
        <pc:chgData name="Aurelien Domont" userId="6da7715ce44349b3" providerId="LiveId" clId="{1F031B4F-7A08-47B6-9BBE-3BE595172CA2}" dt="2023-02-15T23:47:34.605" v="1412" actId="207"/>
        <pc:sldMkLst>
          <pc:docMk/>
          <pc:sldMk cId="204392000" sldId="2823"/>
        </pc:sldMkLst>
        <pc:spChg chg="mod">
          <ac:chgData name="Aurelien Domont" userId="6da7715ce44349b3" providerId="LiveId" clId="{1F031B4F-7A08-47B6-9BBE-3BE595172CA2}" dt="2023-02-15T23:47:34.605" v="1412" actId="207"/>
          <ac:spMkLst>
            <pc:docMk/>
            <pc:sldMk cId="204392000" sldId="2823"/>
            <ac:spMk id="14" creationId="{85DB7984-08ED-9AB7-9778-BAC9EF667E17}"/>
          </ac:spMkLst>
        </pc:spChg>
      </pc:sldChg>
      <pc:sldChg chg="modSp add mod">
        <pc:chgData name="Aurelien Domont" userId="6da7715ce44349b3" providerId="LiveId" clId="{1F031B4F-7A08-47B6-9BBE-3BE595172CA2}" dt="2023-02-15T23:47:38.612" v="1413" actId="207"/>
        <pc:sldMkLst>
          <pc:docMk/>
          <pc:sldMk cId="1991075035" sldId="2824"/>
        </pc:sldMkLst>
        <pc:spChg chg="mod">
          <ac:chgData name="Aurelien Domont" userId="6da7715ce44349b3" providerId="LiveId" clId="{1F031B4F-7A08-47B6-9BBE-3BE595172CA2}" dt="2023-02-15T23:47:38.612" v="1413" actId="207"/>
          <ac:spMkLst>
            <pc:docMk/>
            <pc:sldMk cId="1991075035" sldId="2824"/>
            <ac:spMk id="14" creationId="{85DB7984-08ED-9AB7-9778-BAC9EF667E17}"/>
          </ac:spMkLst>
        </pc:spChg>
      </pc:sldChg>
      <pc:sldChg chg="modSp add mod">
        <pc:chgData name="Aurelien Domont" userId="6da7715ce44349b3" providerId="LiveId" clId="{1F031B4F-7A08-47B6-9BBE-3BE595172CA2}" dt="2023-02-15T23:49:36.462" v="1418" actId="207"/>
        <pc:sldMkLst>
          <pc:docMk/>
          <pc:sldMk cId="3300084978" sldId="2825"/>
        </pc:sldMkLst>
        <pc:spChg chg="mod">
          <ac:chgData name="Aurelien Domont" userId="6da7715ce44349b3" providerId="LiveId" clId="{1F031B4F-7A08-47B6-9BBE-3BE595172CA2}" dt="2023-02-15T23:33:21.174" v="1165" actId="207"/>
          <ac:spMkLst>
            <pc:docMk/>
            <pc:sldMk cId="3300084978" sldId="2825"/>
            <ac:spMk id="9" creationId="{0F4B39A0-2803-47D9-93AE-F99798C91F06}"/>
          </ac:spMkLst>
        </pc:spChg>
        <pc:spChg chg="mod">
          <ac:chgData name="Aurelien Domont" userId="6da7715ce44349b3" providerId="LiveId" clId="{1F031B4F-7A08-47B6-9BBE-3BE595172CA2}" dt="2023-02-15T23:33:18.318" v="1164" actId="207"/>
          <ac:spMkLst>
            <pc:docMk/>
            <pc:sldMk cId="3300084978" sldId="2825"/>
            <ac:spMk id="12" creationId="{B9BBA604-AEF4-4807-AD42-75399F0043F4}"/>
          </ac:spMkLst>
        </pc:spChg>
        <pc:spChg chg="mod">
          <ac:chgData name="Aurelien Domont" userId="6da7715ce44349b3" providerId="LiveId" clId="{1F031B4F-7A08-47B6-9BBE-3BE595172CA2}" dt="2023-02-15T23:49:36.462" v="1418" actId="207"/>
          <ac:spMkLst>
            <pc:docMk/>
            <pc:sldMk cId="3300084978" sldId="2825"/>
            <ac:spMk id="32" creationId="{3BEF6079-F38C-4B82-B044-53A13155F334}"/>
          </ac:spMkLst>
        </pc:spChg>
      </pc:sldChg>
      <pc:sldChg chg="modSp add mod">
        <pc:chgData name="Aurelien Domont" userId="6da7715ce44349b3" providerId="LiveId" clId="{1F031B4F-7A08-47B6-9BBE-3BE595172CA2}" dt="2023-02-15T23:49:57.469" v="1419" actId="207"/>
        <pc:sldMkLst>
          <pc:docMk/>
          <pc:sldMk cId="33718065" sldId="2826"/>
        </pc:sldMkLst>
        <pc:spChg chg="mod">
          <ac:chgData name="Aurelien Domont" userId="6da7715ce44349b3" providerId="LiveId" clId="{1F031B4F-7A08-47B6-9BBE-3BE595172CA2}" dt="2023-02-15T23:49:57.469" v="1419" actId="207"/>
          <ac:spMkLst>
            <pc:docMk/>
            <pc:sldMk cId="33718065" sldId="2826"/>
            <ac:spMk id="8" creationId="{72A52A59-2B0C-B438-B79F-EAD1EBFD5A88}"/>
          </ac:spMkLst>
        </pc:spChg>
      </pc:sldChg>
      <pc:sldChg chg="modSp add mod">
        <pc:chgData name="Aurelien Domont" userId="6da7715ce44349b3" providerId="LiveId" clId="{1F031B4F-7A08-47B6-9BBE-3BE595172CA2}" dt="2023-02-15T23:50:03.428" v="1420" actId="207"/>
        <pc:sldMkLst>
          <pc:docMk/>
          <pc:sldMk cId="392799466" sldId="2827"/>
        </pc:sldMkLst>
        <pc:spChg chg="mod">
          <ac:chgData name="Aurelien Domont" userId="6da7715ce44349b3" providerId="LiveId" clId="{1F031B4F-7A08-47B6-9BBE-3BE595172CA2}" dt="2023-02-15T23:50:03.428" v="1420" actId="207"/>
          <ac:spMkLst>
            <pc:docMk/>
            <pc:sldMk cId="392799466" sldId="2827"/>
            <ac:spMk id="8" creationId="{72A52A59-2B0C-B438-B79F-EAD1EBFD5A88}"/>
          </ac:spMkLst>
        </pc:spChg>
      </pc:sldChg>
      <pc:sldChg chg="modSp add mod">
        <pc:chgData name="Aurelien Domont" userId="6da7715ce44349b3" providerId="LiveId" clId="{1F031B4F-7A08-47B6-9BBE-3BE595172CA2}" dt="2023-02-15T23:50:08.613" v="1421" actId="207"/>
        <pc:sldMkLst>
          <pc:docMk/>
          <pc:sldMk cId="2219096630" sldId="2828"/>
        </pc:sldMkLst>
        <pc:spChg chg="mod">
          <ac:chgData name="Aurelien Domont" userId="6da7715ce44349b3" providerId="LiveId" clId="{1F031B4F-7A08-47B6-9BBE-3BE595172CA2}" dt="2023-02-15T23:50:08.613" v="1421" actId="207"/>
          <ac:spMkLst>
            <pc:docMk/>
            <pc:sldMk cId="2219096630" sldId="2828"/>
            <ac:spMk id="8" creationId="{72A52A59-2B0C-B438-B79F-EAD1EBFD5A88}"/>
          </ac:spMkLst>
        </pc:spChg>
      </pc:sldChg>
      <pc:sldChg chg="modSp add mod">
        <pc:chgData name="Aurelien Domont" userId="6da7715ce44349b3" providerId="LiveId" clId="{1F031B4F-7A08-47B6-9BBE-3BE595172CA2}" dt="2023-02-15T23:50:13.405" v="1422" actId="207"/>
        <pc:sldMkLst>
          <pc:docMk/>
          <pc:sldMk cId="3873630409" sldId="2829"/>
        </pc:sldMkLst>
        <pc:spChg chg="mod">
          <ac:chgData name="Aurelien Domont" userId="6da7715ce44349b3" providerId="LiveId" clId="{1F031B4F-7A08-47B6-9BBE-3BE595172CA2}" dt="2023-02-15T23:50:13.405" v="1422" actId="207"/>
          <ac:spMkLst>
            <pc:docMk/>
            <pc:sldMk cId="3873630409" sldId="2829"/>
            <ac:spMk id="8" creationId="{72A52A59-2B0C-B438-B79F-EAD1EBFD5A88}"/>
          </ac:spMkLst>
        </pc:spChg>
      </pc:sldChg>
      <pc:sldChg chg="modSp add mod">
        <pc:chgData name="Aurelien Domont" userId="6da7715ce44349b3" providerId="LiveId" clId="{1F031B4F-7A08-47B6-9BBE-3BE595172CA2}" dt="2023-02-15T23:50:19.420" v="1423" actId="207"/>
        <pc:sldMkLst>
          <pc:docMk/>
          <pc:sldMk cId="2587246912" sldId="2830"/>
        </pc:sldMkLst>
        <pc:spChg chg="mod">
          <ac:chgData name="Aurelien Domont" userId="6da7715ce44349b3" providerId="LiveId" clId="{1F031B4F-7A08-47B6-9BBE-3BE595172CA2}" dt="2023-02-15T23:50:19.420" v="1423" actId="207"/>
          <ac:spMkLst>
            <pc:docMk/>
            <pc:sldMk cId="2587246912" sldId="2830"/>
            <ac:spMk id="8" creationId="{72A52A59-2B0C-B438-B79F-EAD1EBFD5A88}"/>
          </ac:spMkLst>
        </pc:spChg>
      </pc:sldChg>
      <pc:sldChg chg="modSp add mod">
        <pc:chgData name="Aurelien Domont" userId="6da7715ce44349b3" providerId="LiveId" clId="{1F031B4F-7A08-47B6-9BBE-3BE595172CA2}" dt="2023-02-15T23:50:23.728" v="1424" actId="207"/>
        <pc:sldMkLst>
          <pc:docMk/>
          <pc:sldMk cId="4207867199" sldId="2831"/>
        </pc:sldMkLst>
        <pc:spChg chg="mod">
          <ac:chgData name="Aurelien Domont" userId="6da7715ce44349b3" providerId="LiveId" clId="{1F031B4F-7A08-47B6-9BBE-3BE595172CA2}" dt="2023-02-15T23:50:23.728" v="1424" actId="207"/>
          <ac:spMkLst>
            <pc:docMk/>
            <pc:sldMk cId="4207867199" sldId="2831"/>
            <ac:spMk id="8" creationId="{72A52A59-2B0C-B438-B79F-EAD1EBFD5A88}"/>
          </ac:spMkLst>
        </pc:spChg>
      </pc:sldChg>
      <pc:sldChg chg="modSp add mod">
        <pc:chgData name="Aurelien Domont" userId="6da7715ce44349b3" providerId="LiveId" clId="{1F031B4F-7A08-47B6-9BBE-3BE595172CA2}" dt="2023-02-15T23:50:27.949" v="1425" actId="207"/>
        <pc:sldMkLst>
          <pc:docMk/>
          <pc:sldMk cId="515077404" sldId="2832"/>
        </pc:sldMkLst>
        <pc:spChg chg="mod">
          <ac:chgData name="Aurelien Domont" userId="6da7715ce44349b3" providerId="LiveId" clId="{1F031B4F-7A08-47B6-9BBE-3BE595172CA2}" dt="2023-02-15T23:50:27.949" v="1425" actId="207"/>
          <ac:spMkLst>
            <pc:docMk/>
            <pc:sldMk cId="515077404" sldId="2832"/>
            <ac:spMk id="8" creationId="{72A52A59-2B0C-B438-B79F-EAD1EBFD5A88}"/>
          </ac:spMkLst>
        </pc:spChg>
      </pc:sldChg>
      <pc:sldChg chg="modSp add mod">
        <pc:chgData name="Aurelien Domont" userId="6da7715ce44349b3" providerId="LiveId" clId="{1F031B4F-7A08-47B6-9BBE-3BE595172CA2}" dt="2023-02-15T23:50:33.043" v="1426" actId="207"/>
        <pc:sldMkLst>
          <pc:docMk/>
          <pc:sldMk cId="1807432079" sldId="2833"/>
        </pc:sldMkLst>
        <pc:spChg chg="mod">
          <ac:chgData name="Aurelien Domont" userId="6da7715ce44349b3" providerId="LiveId" clId="{1F031B4F-7A08-47B6-9BBE-3BE595172CA2}" dt="2023-02-15T23:50:33.043" v="1426" actId="207"/>
          <ac:spMkLst>
            <pc:docMk/>
            <pc:sldMk cId="1807432079" sldId="2833"/>
            <ac:spMk id="8" creationId="{72A52A59-2B0C-B438-B79F-EAD1EBFD5A88}"/>
          </ac:spMkLst>
        </pc:spChg>
      </pc:sldChg>
      <pc:sldChg chg="add del">
        <pc:chgData name="Aurelien Domont" userId="6da7715ce44349b3" providerId="LiveId" clId="{1F031B4F-7A08-47B6-9BBE-3BE595172CA2}" dt="2023-02-15T23:34:28.626" v="1189" actId="47"/>
        <pc:sldMkLst>
          <pc:docMk/>
          <pc:sldMk cId="3322524465" sldId="2834"/>
        </pc:sldMkLst>
      </pc:sldChg>
      <pc:sldChg chg="modSp add mod">
        <pc:chgData name="Aurelien Domont" userId="6da7715ce44349b3" providerId="LiveId" clId="{1F031B4F-7A08-47B6-9BBE-3BE595172CA2}" dt="2023-02-16T00:00:10.591" v="1538" actId="207"/>
        <pc:sldMkLst>
          <pc:docMk/>
          <pc:sldMk cId="448699485" sldId="2835"/>
        </pc:sldMkLst>
        <pc:spChg chg="mod">
          <ac:chgData name="Aurelien Domont" userId="6da7715ce44349b3" providerId="LiveId" clId="{1F031B4F-7A08-47B6-9BBE-3BE595172CA2}" dt="2023-02-15T23:34:11.988" v="1185" actId="207"/>
          <ac:spMkLst>
            <pc:docMk/>
            <pc:sldMk cId="448699485" sldId="2835"/>
            <ac:spMk id="10" creationId="{52524284-CA7D-416E-ADDB-CAB7040B62C4}"/>
          </ac:spMkLst>
        </pc:spChg>
        <pc:spChg chg="mod">
          <ac:chgData name="Aurelien Domont" userId="6da7715ce44349b3" providerId="LiveId" clId="{1F031B4F-7A08-47B6-9BBE-3BE595172CA2}" dt="2023-02-15T23:34:14.743" v="1186" actId="108"/>
          <ac:spMkLst>
            <pc:docMk/>
            <pc:sldMk cId="448699485" sldId="2835"/>
            <ac:spMk id="12" creationId="{B9BBA604-AEF4-4807-AD42-75399F0043F4}"/>
          </ac:spMkLst>
        </pc:spChg>
        <pc:spChg chg="mod">
          <ac:chgData name="Aurelien Domont" userId="6da7715ce44349b3" providerId="LiveId" clId="{1F031B4F-7A08-47B6-9BBE-3BE595172CA2}" dt="2023-02-16T00:00:10.591" v="1538" actId="207"/>
          <ac:spMkLst>
            <pc:docMk/>
            <pc:sldMk cId="448699485" sldId="2835"/>
            <ac:spMk id="21" creationId="{65195D31-8CD1-9CAD-EDAB-5DC5BCEFF793}"/>
          </ac:spMkLst>
        </pc:spChg>
      </pc:sldChg>
      <pc:sldChg chg="modSp add mod">
        <pc:chgData name="Aurelien Domont" userId="6da7715ce44349b3" providerId="LiveId" clId="{1F031B4F-7A08-47B6-9BBE-3BE595172CA2}" dt="2023-02-15T23:59:54.174" v="1537" actId="207"/>
        <pc:sldMkLst>
          <pc:docMk/>
          <pc:sldMk cId="3754344301" sldId="2836"/>
        </pc:sldMkLst>
        <pc:spChg chg="mod">
          <ac:chgData name="Aurelien Domont" userId="6da7715ce44349b3" providerId="LiveId" clId="{1F031B4F-7A08-47B6-9BBE-3BE595172CA2}" dt="2023-02-15T23:59:54.174" v="1537" actId="207"/>
          <ac:spMkLst>
            <pc:docMk/>
            <pc:sldMk cId="3754344301" sldId="2836"/>
            <ac:spMk id="33" creationId="{8260BE05-FEA7-4631-88CD-752AC5C966BA}"/>
          </ac:spMkLst>
        </pc:spChg>
      </pc:sldChg>
      <pc:sldChg chg="modSp add mod">
        <pc:chgData name="Aurelien Domont" userId="6da7715ce44349b3" providerId="LiveId" clId="{1F031B4F-7A08-47B6-9BBE-3BE595172CA2}" dt="2023-02-16T00:00:14.825" v="1539" actId="207"/>
        <pc:sldMkLst>
          <pc:docMk/>
          <pc:sldMk cId="2844622679" sldId="2837"/>
        </pc:sldMkLst>
        <pc:spChg chg="mod">
          <ac:chgData name="Aurelien Domont" userId="6da7715ce44349b3" providerId="LiveId" clId="{1F031B4F-7A08-47B6-9BBE-3BE595172CA2}" dt="2023-02-16T00:00:14.825" v="1539" actId="207"/>
          <ac:spMkLst>
            <pc:docMk/>
            <pc:sldMk cId="2844622679" sldId="2837"/>
            <ac:spMk id="21" creationId="{65195D31-8CD1-9CAD-EDAB-5DC5BCEFF793}"/>
          </ac:spMkLst>
        </pc:spChg>
      </pc:sldChg>
      <pc:sldChg chg="modSp add mod">
        <pc:chgData name="Aurelien Domont" userId="6da7715ce44349b3" providerId="LiveId" clId="{1F031B4F-7A08-47B6-9BBE-3BE595172CA2}" dt="2023-02-16T00:00:18.628" v="1540" actId="207"/>
        <pc:sldMkLst>
          <pc:docMk/>
          <pc:sldMk cId="931108701" sldId="2838"/>
        </pc:sldMkLst>
        <pc:spChg chg="mod">
          <ac:chgData name="Aurelien Domont" userId="6da7715ce44349b3" providerId="LiveId" clId="{1F031B4F-7A08-47B6-9BBE-3BE595172CA2}" dt="2023-02-16T00:00:18.628" v="1540" actId="207"/>
          <ac:spMkLst>
            <pc:docMk/>
            <pc:sldMk cId="931108701" sldId="2838"/>
            <ac:spMk id="21" creationId="{65195D31-8CD1-9CAD-EDAB-5DC5BCEFF793}"/>
          </ac:spMkLst>
        </pc:spChg>
      </pc:sldChg>
      <pc:sldChg chg="modSp add mod">
        <pc:chgData name="Aurelien Domont" userId="6da7715ce44349b3" providerId="LiveId" clId="{1F031B4F-7A08-47B6-9BBE-3BE595172CA2}" dt="2023-02-16T00:00:22.180" v="1541" actId="207"/>
        <pc:sldMkLst>
          <pc:docMk/>
          <pc:sldMk cId="1839749288" sldId="2839"/>
        </pc:sldMkLst>
        <pc:spChg chg="mod">
          <ac:chgData name="Aurelien Domont" userId="6da7715ce44349b3" providerId="LiveId" clId="{1F031B4F-7A08-47B6-9BBE-3BE595172CA2}" dt="2023-02-16T00:00:22.180" v="1541" actId="207"/>
          <ac:spMkLst>
            <pc:docMk/>
            <pc:sldMk cId="1839749288" sldId="2839"/>
            <ac:spMk id="21" creationId="{65195D31-8CD1-9CAD-EDAB-5DC5BCEFF793}"/>
          </ac:spMkLst>
        </pc:spChg>
      </pc:sldChg>
      <pc:sldChg chg="modSp add mod">
        <pc:chgData name="Aurelien Domont" userId="6da7715ce44349b3" providerId="LiveId" clId="{1F031B4F-7A08-47B6-9BBE-3BE595172CA2}" dt="2023-02-16T00:00:25.992" v="1542" actId="207"/>
        <pc:sldMkLst>
          <pc:docMk/>
          <pc:sldMk cId="99299538" sldId="2840"/>
        </pc:sldMkLst>
        <pc:spChg chg="mod">
          <ac:chgData name="Aurelien Domont" userId="6da7715ce44349b3" providerId="LiveId" clId="{1F031B4F-7A08-47B6-9BBE-3BE595172CA2}" dt="2023-02-16T00:00:25.992" v="1542" actId="207"/>
          <ac:spMkLst>
            <pc:docMk/>
            <pc:sldMk cId="99299538" sldId="2840"/>
            <ac:spMk id="21" creationId="{65195D31-8CD1-9CAD-EDAB-5DC5BCEFF793}"/>
          </ac:spMkLst>
        </pc:spChg>
      </pc:sldChg>
      <pc:sldChg chg="modSp add mod">
        <pc:chgData name="Aurelien Domont" userId="6da7715ce44349b3" providerId="LiveId" clId="{1F031B4F-7A08-47B6-9BBE-3BE595172CA2}" dt="2023-02-16T00:00:31.016" v="1543" actId="207"/>
        <pc:sldMkLst>
          <pc:docMk/>
          <pc:sldMk cId="2897878408" sldId="2841"/>
        </pc:sldMkLst>
        <pc:spChg chg="mod">
          <ac:chgData name="Aurelien Domont" userId="6da7715ce44349b3" providerId="LiveId" clId="{1F031B4F-7A08-47B6-9BBE-3BE595172CA2}" dt="2023-02-16T00:00:31.016" v="1543" actId="207"/>
          <ac:spMkLst>
            <pc:docMk/>
            <pc:sldMk cId="2897878408" sldId="2841"/>
            <ac:spMk id="21" creationId="{65195D31-8CD1-9CAD-EDAB-5DC5BCEFF793}"/>
          </ac:spMkLst>
        </pc:spChg>
      </pc:sldChg>
      <pc:sldChg chg="modSp add mod">
        <pc:chgData name="Aurelien Domont" userId="6da7715ce44349b3" providerId="LiveId" clId="{1F031B4F-7A08-47B6-9BBE-3BE595172CA2}" dt="2023-02-16T00:00:34.787" v="1544" actId="207"/>
        <pc:sldMkLst>
          <pc:docMk/>
          <pc:sldMk cId="351107340" sldId="2842"/>
        </pc:sldMkLst>
        <pc:spChg chg="mod">
          <ac:chgData name="Aurelien Domont" userId="6da7715ce44349b3" providerId="LiveId" clId="{1F031B4F-7A08-47B6-9BBE-3BE595172CA2}" dt="2023-02-16T00:00:34.787" v="1544" actId="207"/>
          <ac:spMkLst>
            <pc:docMk/>
            <pc:sldMk cId="351107340" sldId="2842"/>
            <ac:spMk id="21" creationId="{65195D31-8CD1-9CAD-EDAB-5DC5BCEFF793}"/>
          </ac:spMkLst>
        </pc:spChg>
      </pc:sldChg>
      <pc:sldChg chg="modSp add mod">
        <pc:chgData name="Aurelien Domont" userId="6da7715ce44349b3" providerId="LiveId" clId="{1F031B4F-7A08-47B6-9BBE-3BE595172CA2}" dt="2023-02-16T00:00:38.134" v="1545" actId="207"/>
        <pc:sldMkLst>
          <pc:docMk/>
          <pc:sldMk cId="3301408557" sldId="2843"/>
        </pc:sldMkLst>
        <pc:spChg chg="mod">
          <ac:chgData name="Aurelien Domont" userId="6da7715ce44349b3" providerId="LiveId" clId="{1F031B4F-7A08-47B6-9BBE-3BE595172CA2}" dt="2023-02-16T00:00:38.134" v="1545" actId="207"/>
          <ac:spMkLst>
            <pc:docMk/>
            <pc:sldMk cId="3301408557" sldId="2843"/>
            <ac:spMk id="21" creationId="{65195D31-8CD1-9CAD-EDAB-5DC5BCEFF793}"/>
          </ac:spMkLst>
        </pc:spChg>
      </pc:sldChg>
      <pc:sldChg chg="modSp add mod">
        <pc:chgData name="Aurelien Domont" userId="6da7715ce44349b3" providerId="LiveId" clId="{1F031B4F-7A08-47B6-9BBE-3BE595172CA2}" dt="2023-02-16T00:00:42.468" v="1546" actId="207"/>
        <pc:sldMkLst>
          <pc:docMk/>
          <pc:sldMk cId="820944881" sldId="2844"/>
        </pc:sldMkLst>
        <pc:spChg chg="mod">
          <ac:chgData name="Aurelien Domont" userId="6da7715ce44349b3" providerId="LiveId" clId="{1F031B4F-7A08-47B6-9BBE-3BE595172CA2}" dt="2023-02-16T00:00:42.468" v="1546" actId="207"/>
          <ac:spMkLst>
            <pc:docMk/>
            <pc:sldMk cId="820944881" sldId="2844"/>
            <ac:spMk id="21" creationId="{65195D31-8CD1-9CAD-EDAB-5DC5BCEFF793}"/>
          </ac:spMkLst>
        </pc:spChg>
      </pc:sldChg>
      <pc:sldChg chg="modSp add mod">
        <pc:chgData name="Aurelien Domont" userId="6da7715ce44349b3" providerId="LiveId" clId="{1F031B4F-7A08-47B6-9BBE-3BE595172CA2}" dt="2023-02-16T00:00:49.661" v="1547" actId="207"/>
        <pc:sldMkLst>
          <pc:docMk/>
          <pc:sldMk cId="1182925878" sldId="2845"/>
        </pc:sldMkLst>
        <pc:spChg chg="mod">
          <ac:chgData name="Aurelien Domont" userId="6da7715ce44349b3" providerId="LiveId" clId="{1F031B4F-7A08-47B6-9BBE-3BE595172CA2}" dt="2023-02-16T00:00:49.661" v="1547" actId="207"/>
          <ac:spMkLst>
            <pc:docMk/>
            <pc:sldMk cId="1182925878" sldId="2845"/>
            <ac:spMk id="21" creationId="{65195D31-8CD1-9CAD-EDAB-5DC5BCEFF793}"/>
          </ac:spMkLst>
        </pc:spChg>
      </pc:sldChg>
      <pc:sldChg chg="modSp add mod">
        <pc:chgData name="Aurelien Domont" userId="6da7715ce44349b3" providerId="LiveId" clId="{1F031B4F-7A08-47B6-9BBE-3BE595172CA2}" dt="2023-02-16T00:00:54.866" v="1548" actId="207"/>
        <pc:sldMkLst>
          <pc:docMk/>
          <pc:sldMk cId="2656530410" sldId="2846"/>
        </pc:sldMkLst>
        <pc:spChg chg="mod">
          <ac:chgData name="Aurelien Domont" userId="6da7715ce44349b3" providerId="LiveId" clId="{1F031B4F-7A08-47B6-9BBE-3BE595172CA2}" dt="2023-02-16T00:00:54.866" v="1548" actId="207"/>
          <ac:spMkLst>
            <pc:docMk/>
            <pc:sldMk cId="2656530410" sldId="2846"/>
            <ac:spMk id="21" creationId="{65195D31-8CD1-9CAD-EDAB-5DC5BCEFF793}"/>
          </ac:spMkLst>
        </pc:spChg>
      </pc:sldChg>
      <pc:sldChg chg="modSp add mod">
        <pc:chgData name="Aurelien Domont" userId="6da7715ce44349b3" providerId="LiveId" clId="{1F031B4F-7A08-47B6-9BBE-3BE595172CA2}" dt="2023-02-16T00:01:10.583" v="1551" actId="207"/>
        <pc:sldMkLst>
          <pc:docMk/>
          <pc:sldMk cId="2759316881" sldId="2847"/>
        </pc:sldMkLst>
        <pc:spChg chg="mod">
          <ac:chgData name="Aurelien Domont" userId="6da7715ce44349b3" providerId="LiveId" clId="{1F031B4F-7A08-47B6-9BBE-3BE595172CA2}" dt="2023-02-16T00:01:07.150" v="1550" actId="207"/>
          <ac:spMkLst>
            <pc:docMk/>
            <pc:sldMk cId="2759316881" sldId="2847"/>
            <ac:spMk id="10" creationId="{52524284-CA7D-416E-ADDB-CAB7040B62C4}"/>
          </ac:spMkLst>
        </pc:spChg>
        <pc:spChg chg="mod">
          <ac:chgData name="Aurelien Domont" userId="6da7715ce44349b3" providerId="LiveId" clId="{1F031B4F-7A08-47B6-9BBE-3BE595172CA2}" dt="2023-02-16T00:01:02.100" v="1549" actId="207"/>
          <ac:spMkLst>
            <pc:docMk/>
            <pc:sldMk cId="2759316881" sldId="2847"/>
            <ac:spMk id="11" creationId="{DCA1B29F-4AB2-4DAE-B498-BC74026B1DDA}"/>
          </ac:spMkLst>
        </pc:spChg>
        <pc:spChg chg="mod">
          <ac:chgData name="Aurelien Domont" userId="6da7715ce44349b3" providerId="LiveId" clId="{1F031B4F-7A08-47B6-9BBE-3BE595172CA2}" dt="2023-02-16T00:01:10.583" v="1551" actId="207"/>
          <ac:spMkLst>
            <pc:docMk/>
            <pc:sldMk cId="2759316881" sldId="2847"/>
            <ac:spMk id="34" creationId="{473B4042-51F1-41BD-8EDF-E03E66716A5A}"/>
          </ac:spMkLst>
        </pc:spChg>
      </pc:sldChg>
      <pc:sldChg chg="addSp delSp modSp add mod">
        <pc:chgData name="Aurelien Domont" userId="6da7715ce44349b3" providerId="LiveId" clId="{1F031B4F-7A08-47B6-9BBE-3BE595172CA2}" dt="2023-02-16T00:01:18.801" v="1552" actId="207"/>
        <pc:sldMkLst>
          <pc:docMk/>
          <pc:sldMk cId="2052774859" sldId="2848"/>
        </pc:sldMkLst>
        <pc:spChg chg="add mod">
          <ac:chgData name="Aurelien Domont" userId="6da7715ce44349b3" providerId="LiveId" clId="{1F031B4F-7A08-47B6-9BBE-3BE595172CA2}" dt="2023-02-15T23:35:44.167" v="1219" actId="207"/>
          <ac:spMkLst>
            <pc:docMk/>
            <pc:sldMk cId="2052774859" sldId="2848"/>
            <ac:spMk id="2" creationId="{DCC77A72-0611-AD47-3B11-3DA7A04498AA}"/>
          </ac:spMkLst>
        </pc:spChg>
        <pc:spChg chg="add del mod">
          <ac:chgData name="Aurelien Domont" userId="6da7715ce44349b3" providerId="LiveId" clId="{1F031B4F-7A08-47B6-9BBE-3BE595172CA2}" dt="2023-02-15T23:35:55.563" v="1222"/>
          <ac:spMkLst>
            <pc:docMk/>
            <pc:sldMk cId="2052774859" sldId="2848"/>
            <ac:spMk id="6" creationId="{CB3BD795-0151-2A75-4DB7-698349729202}"/>
          </ac:spMkLst>
        </pc:spChg>
        <pc:spChg chg="mod">
          <ac:chgData name="Aurelien Domont" userId="6da7715ce44349b3" providerId="LiveId" clId="{1F031B4F-7A08-47B6-9BBE-3BE595172CA2}" dt="2023-02-15T23:36:07.114" v="1224" actId="207"/>
          <ac:spMkLst>
            <pc:docMk/>
            <pc:sldMk cId="2052774859" sldId="2848"/>
            <ac:spMk id="10" creationId="{52524284-CA7D-416E-ADDB-CAB7040B62C4}"/>
          </ac:spMkLst>
        </pc:spChg>
        <pc:spChg chg="mod">
          <ac:chgData name="Aurelien Domont" userId="6da7715ce44349b3" providerId="LiveId" clId="{1F031B4F-7A08-47B6-9BBE-3BE595172CA2}" dt="2023-02-15T23:36:03.200" v="1223" actId="207"/>
          <ac:spMkLst>
            <pc:docMk/>
            <pc:sldMk cId="2052774859" sldId="2848"/>
            <ac:spMk id="11" creationId="{DCA1B29F-4AB2-4DAE-B498-BC74026B1DDA}"/>
          </ac:spMkLst>
        </pc:spChg>
        <pc:spChg chg="mod">
          <ac:chgData name="Aurelien Domont" userId="6da7715ce44349b3" providerId="LiveId" clId="{1F031B4F-7A08-47B6-9BBE-3BE595172CA2}" dt="2023-02-16T00:01:18.801" v="1552" actId="207"/>
          <ac:spMkLst>
            <pc:docMk/>
            <pc:sldMk cId="2052774859" sldId="2848"/>
            <ac:spMk id="26" creationId="{60AA3177-69A2-8959-DB8F-FDAAC70C5894}"/>
          </ac:spMkLst>
        </pc:spChg>
      </pc:sldChg>
      <pc:sldChg chg="delSp modSp add mod">
        <pc:chgData name="Aurelien Domont" userId="6da7715ce44349b3" providerId="LiveId" clId="{1F031B4F-7A08-47B6-9BBE-3BE595172CA2}" dt="2023-02-16T00:01:22.737" v="1553" actId="207"/>
        <pc:sldMkLst>
          <pc:docMk/>
          <pc:sldMk cId="3027109485" sldId="2849"/>
        </pc:sldMkLst>
        <pc:spChg chg="del">
          <ac:chgData name="Aurelien Domont" userId="6da7715ce44349b3" providerId="LiveId" clId="{1F031B4F-7A08-47B6-9BBE-3BE595172CA2}" dt="2023-02-15T23:36:50.463" v="1226" actId="478"/>
          <ac:spMkLst>
            <pc:docMk/>
            <pc:sldMk cId="3027109485" sldId="2849"/>
            <ac:spMk id="2" creationId="{DCC77A72-0611-AD47-3B11-3DA7A04498AA}"/>
          </ac:spMkLst>
        </pc:spChg>
        <pc:spChg chg="mod">
          <ac:chgData name="Aurelien Domont" userId="6da7715ce44349b3" providerId="LiveId" clId="{1F031B4F-7A08-47B6-9BBE-3BE595172CA2}" dt="2023-02-16T00:01:22.737" v="1553" actId="207"/>
          <ac:spMkLst>
            <pc:docMk/>
            <pc:sldMk cId="3027109485" sldId="2849"/>
            <ac:spMk id="26" creationId="{60AA3177-69A2-8959-DB8F-FDAAC70C5894}"/>
          </ac:spMkLst>
        </pc:spChg>
      </pc:sldChg>
      <pc:sldChg chg="modSp add mod">
        <pc:chgData name="Aurelien Domont" userId="6da7715ce44349b3" providerId="LiveId" clId="{1F031B4F-7A08-47B6-9BBE-3BE595172CA2}" dt="2023-02-16T00:01:26.209" v="1554" actId="207"/>
        <pc:sldMkLst>
          <pc:docMk/>
          <pc:sldMk cId="1571382826" sldId="2850"/>
        </pc:sldMkLst>
        <pc:spChg chg="mod">
          <ac:chgData name="Aurelien Domont" userId="6da7715ce44349b3" providerId="LiveId" clId="{1F031B4F-7A08-47B6-9BBE-3BE595172CA2}" dt="2023-02-16T00:01:26.209" v="1554" actId="207"/>
          <ac:spMkLst>
            <pc:docMk/>
            <pc:sldMk cId="1571382826" sldId="2850"/>
            <ac:spMk id="26" creationId="{60AA3177-69A2-8959-DB8F-FDAAC70C5894}"/>
          </ac:spMkLst>
        </pc:spChg>
      </pc:sldChg>
      <pc:sldChg chg="modSp add mod">
        <pc:chgData name="Aurelien Domont" userId="6da7715ce44349b3" providerId="LiveId" clId="{1F031B4F-7A08-47B6-9BBE-3BE595172CA2}" dt="2023-02-16T00:01:30.773" v="1555" actId="207"/>
        <pc:sldMkLst>
          <pc:docMk/>
          <pc:sldMk cId="3635585553" sldId="2851"/>
        </pc:sldMkLst>
        <pc:spChg chg="mod">
          <ac:chgData name="Aurelien Domont" userId="6da7715ce44349b3" providerId="LiveId" clId="{1F031B4F-7A08-47B6-9BBE-3BE595172CA2}" dt="2023-02-16T00:01:30.773" v="1555" actId="207"/>
          <ac:spMkLst>
            <pc:docMk/>
            <pc:sldMk cId="3635585553" sldId="2851"/>
            <ac:spMk id="26" creationId="{60AA3177-69A2-8959-DB8F-FDAAC70C5894}"/>
          </ac:spMkLst>
        </pc:spChg>
      </pc:sldChg>
      <pc:sldChg chg="modSp add mod">
        <pc:chgData name="Aurelien Domont" userId="6da7715ce44349b3" providerId="LiveId" clId="{1F031B4F-7A08-47B6-9BBE-3BE595172CA2}" dt="2023-02-16T00:01:34.088" v="1556" actId="207"/>
        <pc:sldMkLst>
          <pc:docMk/>
          <pc:sldMk cId="2695002001" sldId="2852"/>
        </pc:sldMkLst>
        <pc:spChg chg="mod">
          <ac:chgData name="Aurelien Domont" userId="6da7715ce44349b3" providerId="LiveId" clId="{1F031B4F-7A08-47B6-9BBE-3BE595172CA2}" dt="2023-02-16T00:01:34.088" v="1556" actId="207"/>
          <ac:spMkLst>
            <pc:docMk/>
            <pc:sldMk cId="2695002001" sldId="2852"/>
            <ac:spMk id="26" creationId="{60AA3177-69A2-8959-DB8F-FDAAC70C5894}"/>
          </ac:spMkLst>
        </pc:spChg>
      </pc:sldChg>
      <pc:sldChg chg="modSp add mod">
        <pc:chgData name="Aurelien Domont" userId="6da7715ce44349b3" providerId="LiveId" clId="{1F031B4F-7A08-47B6-9BBE-3BE595172CA2}" dt="2023-02-16T00:01:37.929" v="1557" actId="207"/>
        <pc:sldMkLst>
          <pc:docMk/>
          <pc:sldMk cId="3951331113" sldId="2853"/>
        </pc:sldMkLst>
        <pc:spChg chg="mod">
          <ac:chgData name="Aurelien Domont" userId="6da7715ce44349b3" providerId="LiveId" clId="{1F031B4F-7A08-47B6-9BBE-3BE595172CA2}" dt="2023-02-16T00:01:37.929" v="1557" actId="207"/>
          <ac:spMkLst>
            <pc:docMk/>
            <pc:sldMk cId="3951331113" sldId="2853"/>
            <ac:spMk id="26" creationId="{60AA3177-69A2-8959-DB8F-FDAAC70C5894}"/>
          </ac:spMkLst>
        </pc:spChg>
      </pc:sldChg>
      <pc:sldChg chg="modSp add mod">
        <pc:chgData name="Aurelien Domont" userId="6da7715ce44349b3" providerId="LiveId" clId="{1F031B4F-7A08-47B6-9BBE-3BE595172CA2}" dt="2023-02-16T00:01:42.187" v="1558" actId="207"/>
        <pc:sldMkLst>
          <pc:docMk/>
          <pc:sldMk cId="802179577" sldId="2854"/>
        </pc:sldMkLst>
        <pc:spChg chg="mod">
          <ac:chgData name="Aurelien Domont" userId="6da7715ce44349b3" providerId="LiveId" clId="{1F031B4F-7A08-47B6-9BBE-3BE595172CA2}" dt="2023-02-16T00:01:42.187" v="1558" actId="207"/>
          <ac:spMkLst>
            <pc:docMk/>
            <pc:sldMk cId="802179577" sldId="2854"/>
            <ac:spMk id="26" creationId="{60AA3177-69A2-8959-DB8F-FDAAC70C5894}"/>
          </ac:spMkLst>
        </pc:spChg>
      </pc:sldChg>
      <pc:sldChg chg="modSp add mod">
        <pc:chgData name="Aurelien Domont" userId="6da7715ce44349b3" providerId="LiveId" clId="{1F031B4F-7A08-47B6-9BBE-3BE595172CA2}" dt="2023-02-16T00:01:46.123" v="1559" actId="207"/>
        <pc:sldMkLst>
          <pc:docMk/>
          <pc:sldMk cId="652607941" sldId="2855"/>
        </pc:sldMkLst>
        <pc:spChg chg="mod">
          <ac:chgData name="Aurelien Domont" userId="6da7715ce44349b3" providerId="LiveId" clId="{1F031B4F-7A08-47B6-9BBE-3BE595172CA2}" dt="2023-02-16T00:01:46.123" v="1559" actId="207"/>
          <ac:spMkLst>
            <pc:docMk/>
            <pc:sldMk cId="652607941" sldId="2855"/>
            <ac:spMk id="26" creationId="{60AA3177-69A2-8959-DB8F-FDAAC70C5894}"/>
          </ac:spMkLst>
        </pc:spChg>
      </pc:sldChg>
      <pc:sldChg chg="modSp add mod">
        <pc:chgData name="Aurelien Domont" userId="6da7715ce44349b3" providerId="LiveId" clId="{1F031B4F-7A08-47B6-9BBE-3BE595172CA2}" dt="2023-02-16T00:02:11.741" v="1562" actId="207"/>
        <pc:sldMkLst>
          <pc:docMk/>
          <pc:sldMk cId="1312466160" sldId="2856"/>
        </pc:sldMkLst>
        <pc:spChg chg="mod">
          <ac:chgData name="Aurelien Domont" userId="6da7715ce44349b3" providerId="LiveId" clId="{1F031B4F-7A08-47B6-9BBE-3BE595172CA2}" dt="2023-02-16T00:02:07.280" v="1561" actId="207"/>
          <ac:spMkLst>
            <pc:docMk/>
            <pc:sldMk cId="1312466160" sldId="2856"/>
            <ac:spMk id="11" creationId="{DCA1B29F-4AB2-4DAE-B498-BC74026B1DDA}"/>
          </ac:spMkLst>
        </pc:spChg>
        <pc:spChg chg="mod">
          <ac:chgData name="Aurelien Domont" userId="6da7715ce44349b3" providerId="LiveId" clId="{1F031B4F-7A08-47B6-9BBE-3BE595172CA2}" dt="2023-02-16T00:02:03.818" v="1560" actId="207"/>
          <ac:spMkLst>
            <pc:docMk/>
            <pc:sldMk cId="1312466160" sldId="2856"/>
            <ac:spMk id="22" creationId="{8664D20B-2002-4C9F-A94C-AB6D33819DF8}"/>
          </ac:spMkLst>
        </pc:spChg>
        <pc:spChg chg="mod">
          <ac:chgData name="Aurelien Domont" userId="6da7715ce44349b3" providerId="LiveId" clId="{1F031B4F-7A08-47B6-9BBE-3BE595172CA2}" dt="2023-02-16T00:02:11.741" v="1562" actId="207"/>
          <ac:spMkLst>
            <pc:docMk/>
            <pc:sldMk cId="1312466160" sldId="2856"/>
            <ac:spMk id="35" creationId="{64C38490-8643-4DBA-8D8B-54C587ECA10D}"/>
          </ac:spMkLst>
        </pc:spChg>
      </pc:sldChg>
      <pc:sldChg chg="modSp add mod">
        <pc:chgData name="Aurelien Domont" userId="6da7715ce44349b3" providerId="LiveId" clId="{1F031B4F-7A08-47B6-9BBE-3BE595172CA2}" dt="2023-02-16T00:03:18.161" v="1571" actId="207"/>
        <pc:sldMkLst>
          <pc:docMk/>
          <pc:sldMk cId="1521977314" sldId="2857"/>
        </pc:sldMkLst>
        <pc:spChg chg="mod">
          <ac:chgData name="Aurelien Domont" userId="6da7715ce44349b3" providerId="LiveId" clId="{1F031B4F-7A08-47B6-9BBE-3BE595172CA2}" dt="2023-02-16T00:02:21.475" v="1563" actId="207"/>
          <ac:spMkLst>
            <pc:docMk/>
            <pc:sldMk cId="1521977314" sldId="2857"/>
            <ac:spMk id="11" creationId="{DCA1B29F-4AB2-4DAE-B498-BC74026B1DDA}"/>
          </ac:spMkLst>
        </pc:spChg>
        <pc:spChg chg="mod">
          <ac:chgData name="Aurelien Domont" userId="6da7715ce44349b3" providerId="LiveId" clId="{1F031B4F-7A08-47B6-9BBE-3BE595172CA2}" dt="2023-02-16T00:02:23.826" v="1564" actId="207"/>
          <ac:spMkLst>
            <pc:docMk/>
            <pc:sldMk cId="1521977314" sldId="2857"/>
            <ac:spMk id="22" creationId="{8664D20B-2002-4C9F-A94C-AB6D33819DF8}"/>
          </ac:spMkLst>
        </pc:spChg>
        <pc:spChg chg="mod">
          <ac:chgData name="Aurelien Domont" userId="6da7715ce44349b3" providerId="LiveId" clId="{1F031B4F-7A08-47B6-9BBE-3BE595172CA2}" dt="2023-02-16T00:03:18.161" v="1571" actId="207"/>
          <ac:spMkLst>
            <pc:docMk/>
            <pc:sldMk cId="1521977314" sldId="2857"/>
            <ac:spMk id="29" creationId="{8F984EF8-19B2-4B5E-98EC-433CCE26E2A7}"/>
          </ac:spMkLst>
        </pc:spChg>
      </pc:sldChg>
      <pc:sldChg chg="add del">
        <pc:chgData name="Aurelien Domont" userId="6da7715ce44349b3" providerId="LiveId" clId="{1F031B4F-7A08-47B6-9BBE-3BE595172CA2}" dt="2023-02-16T00:02:42.380" v="1567" actId="47"/>
        <pc:sldMkLst>
          <pc:docMk/>
          <pc:sldMk cId="3898976042" sldId="2858"/>
        </pc:sldMkLst>
      </pc:sldChg>
      <pc:sldChg chg="add del">
        <pc:chgData name="Aurelien Domont" userId="6da7715ce44349b3" providerId="LiveId" clId="{1F031B4F-7A08-47B6-9BBE-3BE595172CA2}" dt="2023-02-16T00:03:27.451" v="1573" actId="47"/>
        <pc:sldMkLst>
          <pc:docMk/>
          <pc:sldMk cId="2996246470" sldId="2859"/>
        </pc:sldMkLst>
      </pc:sldChg>
      <pc:sldChg chg="add del">
        <pc:chgData name="Aurelien Domont" userId="6da7715ce44349b3" providerId="LiveId" clId="{1F031B4F-7A08-47B6-9BBE-3BE595172CA2}" dt="2023-02-16T00:03:45.310" v="1578" actId="47"/>
        <pc:sldMkLst>
          <pc:docMk/>
          <pc:sldMk cId="2129078642" sldId="2860"/>
        </pc:sldMkLst>
      </pc:sldChg>
      <pc:sldChg chg="add del">
        <pc:chgData name="Aurelien Domont" userId="6da7715ce44349b3" providerId="LiveId" clId="{1F031B4F-7A08-47B6-9BBE-3BE595172CA2}" dt="2023-02-16T00:03:53.952" v="1581" actId="47"/>
        <pc:sldMkLst>
          <pc:docMk/>
          <pc:sldMk cId="858972833" sldId="2861"/>
        </pc:sldMkLst>
      </pc:sldChg>
      <pc:sldChg chg="add del">
        <pc:chgData name="Aurelien Domont" userId="6da7715ce44349b3" providerId="LiveId" clId="{1F031B4F-7A08-47B6-9BBE-3BE595172CA2}" dt="2023-02-16T00:04:05.702" v="1584" actId="47"/>
        <pc:sldMkLst>
          <pc:docMk/>
          <pc:sldMk cId="368543182" sldId="2862"/>
        </pc:sldMkLst>
      </pc:sldChg>
      <pc:sldChg chg="add del">
        <pc:chgData name="Aurelien Domont" userId="6da7715ce44349b3" providerId="LiveId" clId="{1F031B4F-7A08-47B6-9BBE-3BE595172CA2}" dt="2023-02-16T00:04:27.562" v="1587" actId="47"/>
        <pc:sldMkLst>
          <pc:docMk/>
          <pc:sldMk cId="1533410956" sldId="2863"/>
        </pc:sldMkLst>
      </pc:sldChg>
      <pc:sldChg chg="add del">
        <pc:chgData name="Aurelien Domont" userId="6da7715ce44349b3" providerId="LiveId" clId="{1F031B4F-7A08-47B6-9BBE-3BE595172CA2}" dt="2023-02-16T00:04:42.762" v="1590" actId="47"/>
        <pc:sldMkLst>
          <pc:docMk/>
          <pc:sldMk cId="549618535" sldId="2864"/>
        </pc:sldMkLst>
      </pc:sldChg>
      <pc:sldChg chg="modSp add mod">
        <pc:chgData name="Aurelien Domont" userId="6da7715ce44349b3" providerId="LiveId" clId="{1F031B4F-7A08-47B6-9BBE-3BE595172CA2}" dt="2023-02-15T23:44:32.923" v="1384" actId="207"/>
        <pc:sldMkLst>
          <pc:docMk/>
          <pc:sldMk cId="1640665180" sldId="2865"/>
        </pc:sldMkLst>
        <pc:spChg chg="mod">
          <ac:chgData name="Aurelien Domont" userId="6da7715ce44349b3" providerId="LiveId" clId="{1F031B4F-7A08-47B6-9BBE-3BE595172CA2}" dt="2023-02-15T23:44:32.923" v="1384" actId="207"/>
          <ac:spMkLst>
            <pc:docMk/>
            <pc:sldMk cId="1640665180" sldId="2865"/>
            <ac:spMk id="14" creationId="{85DB7984-08ED-9AB7-9778-BAC9EF667E17}"/>
          </ac:spMkLst>
        </pc:spChg>
      </pc:sldChg>
      <pc:sldChg chg="add del">
        <pc:chgData name="Aurelien Domont" userId="6da7715ce44349b3" providerId="LiveId" clId="{1F031B4F-7A08-47B6-9BBE-3BE595172CA2}" dt="2023-02-15T23:44:19.081" v="1381"/>
        <pc:sldMkLst>
          <pc:docMk/>
          <pc:sldMk cId="3602322078" sldId="2865"/>
        </pc:sldMkLst>
      </pc:sldChg>
      <pc:sldChg chg="modSp add mod">
        <pc:chgData name="Aurelien Domont" userId="6da7715ce44349b3" providerId="LiveId" clId="{1F031B4F-7A08-47B6-9BBE-3BE595172CA2}" dt="2023-02-15T23:45:28.564" v="1389" actId="207"/>
        <pc:sldMkLst>
          <pc:docMk/>
          <pc:sldMk cId="3101696240" sldId="2866"/>
        </pc:sldMkLst>
        <pc:spChg chg="mod">
          <ac:chgData name="Aurelien Domont" userId="6da7715ce44349b3" providerId="LiveId" clId="{1F031B4F-7A08-47B6-9BBE-3BE595172CA2}" dt="2023-02-15T23:45:28.564" v="1389" actId="207"/>
          <ac:spMkLst>
            <pc:docMk/>
            <pc:sldMk cId="3101696240" sldId="2866"/>
            <ac:spMk id="14" creationId="{85DB7984-08ED-9AB7-9778-BAC9EF667E17}"/>
          </ac:spMkLst>
        </pc:spChg>
      </pc:sldChg>
      <pc:sldChg chg="add del">
        <pc:chgData name="Aurelien Domont" userId="6da7715ce44349b3" providerId="LiveId" clId="{1F031B4F-7A08-47B6-9BBE-3BE595172CA2}" dt="2023-02-15T23:46:34.282" v="1398"/>
        <pc:sldMkLst>
          <pc:docMk/>
          <pc:sldMk cId="966605843" sldId="2867"/>
        </pc:sldMkLst>
      </pc:sldChg>
      <pc:sldChg chg="modSp add mod">
        <pc:chgData name="Aurelien Domont" userId="6da7715ce44349b3" providerId="LiveId" clId="{1F031B4F-7A08-47B6-9BBE-3BE595172CA2}" dt="2023-02-15T23:46:53.486" v="1403" actId="207"/>
        <pc:sldMkLst>
          <pc:docMk/>
          <pc:sldMk cId="2562879692" sldId="2867"/>
        </pc:sldMkLst>
        <pc:spChg chg="mod">
          <ac:chgData name="Aurelien Domont" userId="6da7715ce44349b3" providerId="LiveId" clId="{1F031B4F-7A08-47B6-9BBE-3BE595172CA2}" dt="2023-02-15T23:46:53.486" v="1403" actId="207"/>
          <ac:spMkLst>
            <pc:docMk/>
            <pc:sldMk cId="2562879692" sldId="2867"/>
            <ac:spMk id="14" creationId="{85DB7984-08ED-9AB7-9778-BAC9EF667E17}"/>
          </ac:spMkLst>
        </pc:spChg>
      </pc:sldChg>
      <pc:sldChg chg="add del">
        <pc:chgData name="Aurelien Domont" userId="6da7715ce44349b3" providerId="LiveId" clId="{1F031B4F-7A08-47B6-9BBE-3BE595172CA2}" dt="2023-02-15T23:47:17.949" v="1409" actId="47"/>
        <pc:sldMkLst>
          <pc:docMk/>
          <pc:sldMk cId="3344383452" sldId="2868"/>
        </pc:sldMkLst>
      </pc:sldChg>
      <pc:sldChg chg="modSp add mod">
        <pc:chgData name="Aurelien Domont" userId="6da7715ce44349b3" providerId="LiveId" clId="{1F031B4F-7A08-47B6-9BBE-3BE595172CA2}" dt="2023-02-15T23:47:28.497" v="1411" actId="207"/>
        <pc:sldMkLst>
          <pc:docMk/>
          <pc:sldMk cId="366600172" sldId="2869"/>
        </pc:sldMkLst>
        <pc:spChg chg="mod">
          <ac:chgData name="Aurelien Domont" userId="6da7715ce44349b3" providerId="LiveId" clId="{1F031B4F-7A08-47B6-9BBE-3BE595172CA2}" dt="2023-02-15T23:47:28.497" v="1411" actId="207"/>
          <ac:spMkLst>
            <pc:docMk/>
            <pc:sldMk cId="366600172" sldId="2869"/>
            <ac:spMk id="14" creationId="{85DB7984-08ED-9AB7-9778-BAC9EF667E17}"/>
          </ac:spMkLst>
        </pc:spChg>
      </pc:sldChg>
      <pc:sldChg chg="add del">
        <pc:chgData name="Aurelien Domont" userId="6da7715ce44349b3" providerId="LiveId" clId="{1F031B4F-7A08-47B6-9BBE-3BE595172CA2}" dt="2023-02-15T23:47:15.802" v="1407"/>
        <pc:sldMkLst>
          <pc:docMk/>
          <pc:sldMk cId="2595037430" sldId="2869"/>
        </pc:sldMkLst>
      </pc:sldChg>
      <pc:sldChg chg="modSp add mod">
        <pc:chgData name="Aurelien Domont" userId="6da7715ce44349b3" providerId="LiveId" clId="{1F031B4F-7A08-47B6-9BBE-3BE595172CA2}" dt="2023-02-15T23:47:57.658" v="1417" actId="207"/>
        <pc:sldMkLst>
          <pc:docMk/>
          <pc:sldMk cId="3610873108" sldId="2870"/>
        </pc:sldMkLst>
        <pc:spChg chg="mod">
          <ac:chgData name="Aurelien Domont" userId="6da7715ce44349b3" providerId="LiveId" clId="{1F031B4F-7A08-47B6-9BBE-3BE595172CA2}" dt="2023-02-15T23:47:57.658" v="1417" actId="207"/>
          <ac:spMkLst>
            <pc:docMk/>
            <pc:sldMk cId="3610873108" sldId="2870"/>
            <ac:spMk id="14" creationId="{85DB7984-08ED-9AB7-9778-BAC9EF667E17}"/>
          </ac:spMkLst>
        </pc:spChg>
      </pc:sldChg>
      <pc:sldChg chg="modSp add mod">
        <pc:chgData name="Aurelien Domont" userId="6da7715ce44349b3" providerId="LiveId" clId="{1F031B4F-7A08-47B6-9BBE-3BE595172CA2}" dt="2023-02-15T23:50:51.771" v="1429" actId="207"/>
        <pc:sldMkLst>
          <pc:docMk/>
          <pc:sldMk cId="2534788747" sldId="2871"/>
        </pc:sldMkLst>
        <pc:spChg chg="mod">
          <ac:chgData name="Aurelien Domont" userId="6da7715ce44349b3" providerId="LiveId" clId="{1F031B4F-7A08-47B6-9BBE-3BE595172CA2}" dt="2023-02-15T23:50:51.771" v="1429" actId="207"/>
          <ac:spMkLst>
            <pc:docMk/>
            <pc:sldMk cId="2534788747" sldId="2871"/>
            <ac:spMk id="8" creationId="{72A52A59-2B0C-B438-B79F-EAD1EBFD5A88}"/>
          </ac:spMkLst>
        </pc:spChg>
      </pc:sldChg>
      <pc:sldChg chg="modSp add mod">
        <pc:chgData name="Aurelien Domont" userId="6da7715ce44349b3" providerId="LiveId" clId="{1F031B4F-7A08-47B6-9BBE-3BE595172CA2}" dt="2023-02-15T23:51:02.225" v="1432" actId="207"/>
        <pc:sldMkLst>
          <pc:docMk/>
          <pc:sldMk cId="770456769" sldId="2872"/>
        </pc:sldMkLst>
        <pc:spChg chg="mod">
          <ac:chgData name="Aurelien Domont" userId="6da7715ce44349b3" providerId="LiveId" clId="{1F031B4F-7A08-47B6-9BBE-3BE595172CA2}" dt="2023-02-15T23:51:02.225" v="1432" actId="207"/>
          <ac:spMkLst>
            <pc:docMk/>
            <pc:sldMk cId="770456769" sldId="2872"/>
            <ac:spMk id="8" creationId="{72A52A59-2B0C-B438-B79F-EAD1EBFD5A88}"/>
          </ac:spMkLst>
        </pc:spChg>
      </pc:sldChg>
      <pc:sldChg chg="addSp delSp modSp add mod">
        <pc:chgData name="Aurelien Domont" userId="6da7715ce44349b3" providerId="LiveId" clId="{1F031B4F-7A08-47B6-9BBE-3BE595172CA2}" dt="2023-02-15T23:58:00.669" v="1529"/>
        <pc:sldMkLst>
          <pc:docMk/>
          <pc:sldMk cId="2841726167" sldId="2873"/>
        </pc:sldMkLst>
        <pc:spChg chg="add mod">
          <ac:chgData name="Aurelien Domont" userId="6da7715ce44349b3" providerId="LiveId" clId="{1F031B4F-7A08-47B6-9BBE-3BE595172CA2}" dt="2023-02-15T23:58:00.669" v="1529"/>
          <ac:spMkLst>
            <pc:docMk/>
            <pc:sldMk cId="2841726167" sldId="2873"/>
            <ac:spMk id="2" creationId="{C0110D5F-3357-FFE7-D9F1-53A0EACE1229}"/>
          </ac:spMkLst>
        </pc:spChg>
        <pc:spChg chg="del">
          <ac:chgData name="Aurelien Domont" userId="6da7715ce44349b3" providerId="LiveId" clId="{1F031B4F-7A08-47B6-9BBE-3BE595172CA2}" dt="2023-02-15T23:58:00.402" v="1528" actId="478"/>
          <ac:spMkLst>
            <pc:docMk/>
            <pc:sldMk cId="2841726167" sldId="2873"/>
            <ac:spMk id="3" creationId="{CE2529A3-BA97-486F-9E02-8DFAAA7D8D38}"/>
          </ac:spMkLst>
        </pc:spChg>
        <pc:spChg chg="del">
          <ac:chgData name="Aurelien Domont" userId="6da7715ce44349b3" providerId="LiveId" clId="{1F031B4F-7A08-47B6-9BBE-3BE595172CA2}" dt="2023-02-15T23:57:16.383" v="1520" actId="478"/>
          <ac:spMkLst>
            <pc:docMk/>
            <pc:sldMk cId="2841726167" sldId="2873"/>
            <ac:spMk id="5" creationId="{F232B936-E17D-04E4-26FC-01EC4EE603D1}"/>
          </ac:spMkLst>
        </pc:spChg>
        <pc:spChg chg="mod">
          <ac:chgData name="Aurelien Domont" userId="6da7715ce44349b3" providerId="LiveId" clId="{1F031B4F-7A08-47B6-9BBE-3BE595172CA2}" dt="2023-02-15T23:57:37.364" v="1525" actId="403"/>
          <ac:spMkLst>
            <pc:docMk/>
            <pc:sldMk cId="2841726167" sldId="2873"/>
            <ac:spMk id="7" creationId="{403A8A29-9476-22BB-178D-9E13D8B502E1}"/>
          </ac:spMkLst>
        </pc:spChg>
        <pc:spChg chg="del">
          <ac:chgData name="Aurelien Domont" userId="6da7715ce44349b3" providerId="LiveId" clId="{1F031B4F-7A08-47B6-9BBE-3BE595172CA2}" dt="2023-02-15T23:57:16.383" v="1520" actId="478"/>
          <ac:spMkLst>
            <pc:docMk/>
            <pc:sldMk cId="2841726167" sldId="2873"/>
            <ac:spMk id="8" creationId="{45019213-D1BE-107E-2F5F-9B4585FDEEB0}"/>
          </ac:spMkLst>
        </pc:spChg>
        <pc:spChg chg="del">
          <ac:chgData name="Aurelien Domont" userId="6da7715ce44349b3" providerId="LiveId" clId="{1F031B4F-7A08-47B6-9BBE-3BE595172CA2}" dt="2023-02-15T23:57:23.166" v="1522" actId="478"/>
          <ac:spMkLst>
            <pc:docMk/>
            <pc:sldMk cId="2841726167" sldId="2873"/>
            <ac:spMk id="10" creationId="{BD32D625-76AC-03ED-AEF1-F443696032C5}"/>
          </ac:spMkLst>
        </pc:spChg>
        <pc:spChg chg="mod">
          <ac:chgData name="Aurelien Domont" userId="6da7715ce44349b3" providerId="LiveId" clId="{1F031B4F-7A08-47B6-9BBE-3BE595172CA2}" dt="2023-02-15T23:56:28.540" v="1513" actId="20577"/>
          <ac:spMkLst>
            <pc:docMk/>
            <pc:sldMk cId="2841726167" sldId="2873"/>
            <ac:spMk id="16" creationId="{6C2BB713-9637-4B9B-938F-E9768876782A}"/>
          </ac:spMkLst>
        </pc:spChg>
        <pc:grpChg chg="del">
          <ac:chgData name="Aurelien Domont" userId="6da7715ce44349b3" providerId="LiveId" clId="{1F031B4F-7A08-47B6-9BBE-3BE595172CA2}" dt="2023-02-15T23:57:16.383" v="1520" actId="478"/>
          <ac:grpSpMkLst>
            <pc:docMk/>
            <pc:sldMk cId="2841726167" sldId="2873"/>
            <ac:grpSpMk id="19" creationId="{85468F65-C184-8A3A-0CDD-6F0541764740}"/>
          </ac:grpSpMkLst>
        </pc:grpChg>
      </pc:sldChg>
      <pc:sldChg chg="modSp add mod">
        <pc:chgData name="Aurelien Domont" userId="6da7715ce44349b3" providerId="LiveId" clId="{1F031B4F-7A08-47B6-9BBE-3BE595172CA2}" dt="2023-02-16T00:02:57.494" v="1569" actId="207"/>
        <pc:sldMkLst>
          <pc:docMk/>
          <pc:sldMk cId="958942344" sldId="2874"/>
        </pc:sldMkLst>
        <pc:spChg chg="mod">
          <ac:chgData name="Aurelien Domont" userId="6da7715ce44349b3" providerId="LiveId" clId="{1F031B4F-7A08-47B6-9BBE-3BE595172CA2}" dt="2023-02-16T00:02:57.494" v="1569" actId="207"/>
          <ac:spMkLst>
            <pc:docMk/>
            <pc:sldMk cId="958942344" sldId="2874"/>
            <ac:spMk id="29" creationId="{8F984EF8-19B2-4B5E-98EC-433CCE26E2A7}"/>
          </ac:spMkLst>
        </pc:spChg>
      </pc:sldChg>
      <pc:sldChg chg="modSp add mod">
        <pc:chgData name="Aurelien Domont" userId="6da7715ce44349b3" providerId="LiveId" clId="{1F031B4F-7A08-47B6-9BBE-3BE595172CA2}" dt="2023-02-16T00:03:32.232" v="1574" actId="207"/>
        <pc:sldMkLst>
          <pc:docMk/>
          <pc:sldMk cId="2400123803" sldId="2875"/>
        </pc:sldMkLst>
        <pc:spChg chg="mod">
          <ac:chgData name="Aurelien Domont" userId="6da7715ce44349b3" providerId="LiveId" clId="{1F031B4F-7A08-47B6-9BBE-3BE595172CA2}" dt="2023-02-16T00:03:32.232" v="1574" actId="207"/>
          <ac:spMkLst>
            <pc:docMk/>
            <pc:sldMk cId="2400123803" sldId="2875"/>
            <ac:spMk id="29" creationId="{8F984EF8-19B2-4B5E-98EC-433CCE26E2A7}"/>
          </ac:spMkLst>
        </pc:spChg>
      </pc:sldChg>
      <pc:sldChg chg="modSp add mod">
        <pc:chgData name="Aurelien Domont" userId="6da7715ce44349b3" providerId="LiveId" clId="{1F031B4F-7A08-47B6-9BBE-3BE595172CA2}" dt="2023-02-16T00:03:49.654" v="1579" actId="207"/>
        <pc:sldMkLst>
          <pc:docMk/>
          <pc:sldMk cId="1390132971" sldId="2876"/>
        </pc:sldMkLst>
        <pc:spChg chg="mod">
          <ac:chgData name="Aurelien Domont" userId="6da7715ce44349b3" providerId="LiveId" clId="{1F031B4F-7A08-47B6-9BBE-3BE595172CA2}" dt="2023-02-16T00:03:49.654" v="1579" actId="207"/>
          <ac:spMkLst>
            <pc:docMk/>
            <pc:sldMk cId="1390132971" sldId="2876"/>
            <ac:spMk id="29" creationId="{8F984EF8-19B2-4B5E-98EC-433CCE26E2A7}"/>
          </ac:spMkLst>
        </pc:spChg>
      </pc:sldChg>
      <pc:sldChg chg="modSp add mod">
        <pc:chgData name="Aurelien Domont" userId="6da7715ce44349b3" providerId="LiveId" clId="{1F031B4F-7A08-47B6-9BBE-3BE595172CA2}" dt="2023-02-16T00:03:58.956" v="1582" actId="207"/>
        <pc:sldMkLst>
          <pc:docMk/>
          <pc:sldMk cId="3056090743" sldId="2877"/>
        </pc:sldMkLst>
        <pc:spChg chg="mod">
          <ac:chgData name="Aurelien Domont" userId="6da7715ce44349b3" providerId="LiveId" clId="{1F031B4F-7A08-47B6-9BBE-3BE595172CA2}" dt="2023-02-16T00:03:58.956" v="1582" actId="207"/>
          <ac:spMkLst>
            <pc:docMk/>
            <pc:sldMk cId="3056090743" sldId="2877"/>
            <ac:spMk id="29" creationId="{8F984EF8-19B2-4B5E-98EC-433CCE26E2A7}"/>
          </ac:spMkLst>
        </pc:spChg>
      </pc:sldChg>
      <pc:sldChg chg="modSp add mod">
        <pc:chgData name="Aurelien Domont" userId="6da7715ce44349b3" providerId="LiveId" clId="{1F031B4F-7A08-47B6-9BBE-3BE595172CA2}" dt="2023-02-16T00:04:20.646" v="1585" actId="207"/>
        <pc:sldMkLst>
          <pc:docMk/>
          <pc:sldMk cId="3184558705" sldId="2878"/>
        </pc:sldMkLst>
        <pc:spChg chg="mod">
          <ac:chgData name="Aurelien Domont" userId="6da7715ce44349b3" providerId="LiveId" clId="{1F031B4F-7A08-47B6-9BBE-3BE595172CA2}" dt="2023-02-16T00:04:20.646" v="1585" actId="207"/>
          <ac:spMkLst>
            <pc:docMk/>
            <pc:sldMk cId="3184558705" sldId="2878"/>
            <ac:spMk id="29" creationId="{8F984EF8-19B2-4B5E-98EC-433CCE26E2A7}"/>
          </ac:spMkLst>
        </pc:spChg>
      </pc:sldChg>
      <pc:sldChg chg="modSp add mod">
        <pc:chgData name="Aurelien Domont" userId="6da7715ce44349b3" providerId="LiveId" clId="{1F031B4F-7A08-47B6-9BBE-3BE595172CA2}" dt="2023-02-16T00:04:36.176" v="1588" actId="207"/>
        <pc:sldMkLst>
          <pc:docMk/>
          <pc:sldMk cId="988595457" sldId="2879"/>
        </pc:sldMkLst>
        <pc:spChg chg="mod">
          <ac:chgData name="Aurelien Domont" userId="6da7715ce44349b3" providerId="LiveId" clId="{1F031B4F-7A08-47B6-9BBE-3BE595172CA2}" dt="2023-02-16T00:04:36.176" v="1588" actId="207"/>
          <ac:spMkLst>
            <pc:docMk/>
            <pc:sldMk cId="988595457" sldId="2879"/>
            <ac:spMk id="29" creationId="{8F984EF8-19B2-4B5E-98EC-433CCE26E2A7}"/>
          </ac:spMkLst>
        </pc:spChg>
      </pc:sldChg>
      <pc:sldChg chg="modSp add mod">
        <pc:chgData name="Aurelien Domont" userId="6da7715ce44349b3" providerId="LiveId" clId="{1F031B4F-7A08-47B6-9BBE-3BE595172CA2}" dt="2023-02-16T00:04:48.233" v="1591" actId="207"/>
        <pc:sldMkLst>
          <pc:docMk/>
          <pc:sldMk cId="357216409" sldId="2880"/>
        </pc:sldMkLst>
        <pc:spChg chg="mod">
          <ac:chgData name="Aurelien Domont" userId="6da7715ce44349b3" providerId="LiveId" clId="{1F031B4F-7A08-47B6-9BBE-3BE595172CA2}" dt="2023-02-16T00:04:48.233" v="1591" actId="207"/>
          <ac:spMkLst>
            <pc:docMk/>
            <pc:sldMk cId="357216409" sldId="2880"/>
            <ac:spMk id="29" creationId="{8F984EF8-19B2-4B5E-98EC-433CCE26E2A7}"/>
          </ac:spMkLst>
        </pc:spChg>
      </pc:sldChg>
      <pc:sldChg chg="modSp add mod">
        <pc:chgData name="Aurelien Domont" userId="6da7715ce44349b3" providerId="LiveId" clId="{1F031B4F-7A08-47B6-9BBE-3BE595172CA2}" dt="2023-02-16T00:05:00.567" v="1594" actId="207"/>
        <pc:sldMkLst>
          <pc:docMk/>
          <pc:sldMk cId="3511227816" sldId="2881"/>
        </pc:sldMkLst>
        <pc:spChg chg="mod">
          <ac:chgData name="Aurelien Domont" userId="6da7715ce44349b3" providerId="LiveId" clId="{1F031B4F-7A08-47B6-9BBE-3BE595172CA2}" dt="2023-02-16T00:05:00.567" v="1594" actId="207"/>
          <ac:spMkLst>
            <pc:docMk/>
            <pc:sldMk cId="3511227816" sldId="2881"/>
            <ac:spMk id="29" creationId="{8F984EF8-19B2-4B5E-98EC-433CCE26E2A7}"/>
          </ac:spMkLst>
        </pc:spChg>
      </pc:sldChg>
      <pc:sldChg chg="modSp add mod">
        <pc:chgData name="Aurelien Domont" userId="6da7715ce44349b3" providerId="LiveId" clId="{1F031B4F-7A08-47B6-9BBE-3BE595172CA2}" dt="2023-02-16T00:17:59.930" v="1767" actId="20577"/>
        <pc:sldMkLst>
          <pc:docMk/>
          <pc:sldMk cId="1280474636" sldId="2882"/>
        </pc:sldMkLst>
        <pc:spChg chg="mod">
          <ac:chgData name="Aurelien Domont" userId="6da7715ce44349b3" providerId="LiveId" clId="{1F031B4F-7A08-47B6-9BBE-3BE595172CA2}" dt="2023-02-16T00:17:59.930" v="1767" actId="20577"/>
          <ac:spMkLst>
            <pc:docMk/>
            <pc:sldMk cId="1280474636" sldId="2882"/>
            <ac:spMk id="16" creationId="{6C2BB713-9637-4B9B-938F-E9768876782A}"/>
          </ac:spMkLst>
        </pc:spChg>
      </pc:sldChg>
      <pc:sldChg chg="modSp add mod">
        <pc:chgData name="Aurelien Domont" userId="6da7715ce44349b3" providerId="LiveId" clId="{1F031B4F-7A08-47B6-9BBE-3BE595172CA2}" dt="2023-02-16T00:12:53.545" v="1707" actId="1036"/>
        <pc:sldMkLst>
          <pc:docMk/>
          <pc:sldMk cId="370860101" sldId="2883"/>
        </pc:sldMkLst>
        <pc:spChg chg="mod">
          <ac:chgData name="Aurelien Domont" userId="6da7715ce44349b3" providerId="LiveId" clId="{1F031B4F-7A08-47B6-9BBE-3BE595172CA2}" dt="2023-02-16T00:12:09.892" v="1702" actId="20577"/>
          <ac:spMkLst>
            <pc:docMk/>
            <pc:sldMk cId="370860101" sldId="2883"/>
            <ac:spMk id="16" creationId="{6C2BB713-9637-4B9B-938F-E9768876782A}"/>
          </ac:spMkLst>
        </pc:spChg>
        <pc:spChg chg="mod">
          <ac:chgData name="Aurelien Domont" userId="6da7715ce44349b3" providerId="LiveId" clId="{1F031B4F-7A08-47B6-9BBE-3BE595172CA2}" dt="2023-02-16T00:12:53.545" v="1707" actId="1036"/>
          <ac:spMkLst>
            <pc:docMk/>
            <pc:sldMk cId="370860101" sldId="2883"/>
            <ac:spMk id="27" creationId="{AC8B7369-7E6F-43E6-96D5-9FE68700ADE3}"/>
          </ac:spMkLst>
        </pc:spChg>
      </pc:sldChg>
      <pc:sldChg chg="addSp delSp modSp add mod">
        <pc:chgData name="Aurelien Domont" userId="6da7715ce44349b3" providerId="LiveId" clId="{1F031B4F-7A08-47B6-9BBE-3BE595172CA2}" dt="2023-02-16T02:21:02.549" v="3076" actId="20577"/>
        <pc:sldMkLst>
          <pc:docMk/>
          <pc:sldMk cId="481449207" sldId="2884"/>
        </pc:sldMkLst>
        <pc:spChg chg="mod">
          <ac:chgData name="Aurelien Domont" userId="6da7715ce44349b3" providerId="LiveId" clId="{1F031B4F-7A08-47B6-9BBE-3BE595172CA2}" dt="2023-02-16T02:21:02.549" v="3076" actId="20577"/>
          <ac:spMkLst>
            <pc:docMk/>
            <pc:sldMk cId="481449207" sldId="2884"/>
            <ac:spMk id="2" creationId="{406113FD-AA7D-4249-90D7-70AF85BE48E1}"/>
          </ac:spMkLst>
        </pc:spChg>
        <pc:spChg chg="del">
          <ac:chgData name="Aurelien Domont" userId="6da7715ce44349b3" providerId="LiveId" clId="{1F031B4F-7A08-47B6-9BBE-3BE595172CA2}" dt="2023-02-16T01:49:42.979" v="2104" actId="478"/>
          <ac:spMkLst>
            <pc:docMk/>
            <pc:sldMk cId="481449207" sldId="2884"/>
            <ac:spMk id="6" creationId="{8C9E1E9F-B6D1-4C9B-89F6-850F0CD08945}"/>
          </ac:spMkLst>
        </pc:spChg>
        <pc:spChg chg="add del mod">
          <ac:chgData name="Aurelien Domont" userId="6da7715ce44349b3" providerId="LiveId" clId="{1F031B4F-7A08-47B6-9BBE-3BE595172CA2}" dt="2023-02-16T01:55:35.996" v="2339" actId="478"/>
          <ac:spMkLst>
            <pc:docMk/>
            <pc:sldMk cId="481449207" sldId="2884"/>
            <ac:spMk id="7" creationId="{8BD1164A-4146-460F-492C-3A7CE8BE6E75}"/>
          </ac:spMkLst>
        </pc:spChg>
        <pc:spChg chg="del">
          <ac:chgData name="Aurelien Domont" userId="6da7715ce44349b3" providerId="LiveId" clId="{1F031B4F-7A08-47B6-9BBE-3BE595172CA2}" dt="2023-02-16T01:49:34.107" v="2103" actId="478"/>
          <ac:spMkLst>
            <pc:docMk/>
            <pc:sldMk cId="481449207" sldId="2884"/>
            <ac:spMk id="8" creationId="{F601F365-36FE-43BA-A063-30AAF326381A}"/>
          </ac:spMkLst>
        </pc:spChg>
        <pc:spChg chg="del">
          <ac:chgData name="Aurelien Domont" userId="6da7715ce44349b3" providerId="LiveId" clId="{1F031B4F-7A08-47B6-9BBE-3BE595172CA2}" dt="2023-02-16T01:49:53.414" v="2127" actId="478"/>
          <ac:spMkLst>
            <pc:docMk/>
            <pc:sldMk cId="481449207" sldId="2884"/>
            <ac:spMk id="9" creationId="{12B01F11-E54D-4AB1-A9A7-59F137CC9151}"/>
          </ac:spMkLst>
        </pc:spChg>
        <pc:spChg chg="add del mod">
          <ac:chgData name="Aurelien Domont" userId="6da7715ce44349b3" providerId="LiveId" clId="{1F031B4F-7A08-47B6-9BBE-3BE595172CA2}" dt="2023-02-16T01:55:35.996" v="2339" actId="478"/>
          <ac:spMkLst>
            <pc:docMk/>
            <pc:sldMk cId="481449207" sldId="2884"/>
            <ac:spMk id="10" creationId="{0DDB4F94-7104-E630-9AC1-D4E04F44F940}"/>
          </ac:spMkLst>
        </pc:spChg>
        <pc:spChg chg="del">
          <ac:chgData name="Aurelien Domont" userId="6da7715ce44349b3" providerId="LiveId" clId="{1F031B4F-7A08-47B6-9BBE-3BE595172CA2}" dt="2023-02-16T01:49:34.107" v="2103" actId="478"/>
          <ac:spMkLst>
            <pc:docMk/>
            <pc:sldMk cId="481449207" sldId="2884"/>
            <ac:spMk id="11" creationId="{396683CE-C2F6-4990-BA65-5E87ED73768C}"/>
          </ac:spMkLst>
        </pc:spChg>
        <pc:spChg chg="del">
          <ac:chgData name="Aurelien Domont" userId="6da7715ce44349b3" providerId="LiveId" clId="{1F031B4F-7A08-47B6-9BBE-3BE595172CA2}" dt="2023-02-16T01:49:34.107" v="2103" actId="478"/>
          <ac:spMkLst>
            <pc:docMk/>
            <pc:sldMk cId="481449207" sldId="2884"/>
            <ac:spMk id="12" creationId="{81F2281D-E4F7-4810-BF24-5FBB0FC1DE84}"/>
          </ac:spMkLst>
        </pc:spChg>
        <pc:spChg chg="add del mod">
          <ac:chgData name="Aurelien Domont" userId="6da7715ce44349b3" providerId="LiveId" clId="{1F031B4F-7A08-47B6-9BBE-3BE595172CA2}" dt="2023-02-16T01:55:35.996" v="2339" actId="478"/>
          <ac:spMkLst>
            <pc:docMk/>
            <pc:sldMk cId="481449207" sldId="2884"/>
            <ac:spMk id="13" creationId="{1B350551-BA2E-0E54-5E17-7F01CD05B0F4}"/>
          </ac:spMkLst>
        </pc:spChg>
        <pc:spChg chg="add del mod">
          <ac:chgData name="Aurelien Domont" userId="6da7715ce44349b3" providerId="LiveId" clId="{1F031B4F-7A08-47B6-9BBE-3BE595172CA2}" dt="2023-02-16T01:55:35.996" v="2339" actId="478"/>
          <ac:spMkLst>
            <pc:docMk/>
            <pc:sldMk cId="481449207" sldId="2884"/>
            <ac:spMk id="14" creationId="{A284CA92-F6DA-DD8E-297D-CC8064F8DD81}"/>
          </ac:spMkLst>
        </pc:spChg>
        <pc:spChg chg="add del mod">
          <ac:chgData name="Aurelien Domont" userId="6da7715ce44349b3" providerId="LiveId" clId="{1F031B4F-7A08-47B6-9BBE-3BE595172CA2}" dt="2023-02-16T01:55:35.996" v="2339" actId="478"/>
          <ac:spMkLst>
            <pc:docMk/>
            <pc:sldMk cId="481449207" sldId="2884"/>
            <ac:spMk id="15" creationId="{219EDE03-6C45-0B45-5A5B-1B1C2D360081}"/>
          </ac:spMkLst>
        </pc:spChg>
        <pc:spChg chg="add del mod">
          <ac:chgData name="Aurelien Domont" userId="6da7715ce44349b3" providerId="LiveId" clId="{1F031B4F-7A08-47B6-9BBE-3BE595172CA2}" dt="2023-02-16T02:01:48.954" v="2511" actId="478"/>
          <ac:spMkLst>
            <pc:docMk/>
            <pc:sldMk cId="481449207" sldId="2884"/>
            <ac:spMk id="16" creationId="{ED735AD6-503B-38A5-643E-51C37EA6EB3B}"/>
          </ac:spMkLst>
        </pc:spChg>
        <pc:spChg chg="add del mod">
          <ac:chgData name="Aurelien Domont" userId="6da7715ce44349b3" providerId="LiveId" clId="{1F031B4F-7A08-47B6-9BBE-3BE595172CA2}" dt="2023-02-16T02:01:48.954" v="2511" actId="478"/>
          <ac:spMkLst>
            <pc:docMk/>
            <pc:sldMk cId="481449207" sldId="2884"/>
            <ac:spMk id="17" creationId="{F1D81D0A-FE0C-6BBA-221F-785657AB9706}"/>
          </ac:spMkLst>
        </pc:spChg>
        <pc:spChg chg="add del mod">
          <ac:chgData name="Aurelien Domont" userId="6da7715ce44349b3" providerId="LiveId" clId="{1F031B4F-7A08-47B6-9BBE-3BE595172CA2}" dt="2023-02-16T02:01:48.954" v="2511" actId="478"/>
          <ac:spMkLst>
            <pc:docMk/>
            <pc:sldMk cId="481449207" sldId="2884"/>
            <ac:spMk id="18" creationId="{800B3993-DC18-0482-89F1-F1008A2A5CC9}"/>
          </ac:spMkLst>
        </pc:spChg>
        <pc:spChg chg="add del mod">
          <ac:chgData name="Aurelien Domont" userId="6da7715ce44349b3" providerId="LiveId" clId="{1F031B4F-7A08-47B6-9BBE-3BE595172CA2}" dt="2023-02-16T02:01:48.954" v="2511" actId="478"/>
          <ac:spMkLst>
            <pc:docMk/>
            <pc:sldMk cId="481449207" sldId="2884"/>
            <ac:spMk id="19" creationId="{25B4D1A0-556F-9403-8ADE-9F493B15A0B9}"/>
          </ac:spMkLst>
        </pc:spChg>
        <pc:spChg chg="add del mod">
          <ac:chgData name="Aurelien Domont" userId="6da7715ce44349b3" providerId="LiveId" clId="{1F031B4F-7A08-47B6-9BBE-3BE595172CA2}" dt="2023-02-16T02:01:48.954" v="2511" actId="478"/>
          <ac:spMkLst>
            <pc:docMk/>
            <pc:sldMk cId="481449207" sldId="2884"/>
            <ac:spMk id="20" creationId="{93D86005-4A9A-2722-7166-8E9CA0814BCD}"/>
          </ac:spMkLst>
        </pc:spChg>
        <pc:spChg chg="add del mod">
          <ac:chgData name="Aurelien Domont" userId="6da7715ce44349b3" providerId="LiveId" clId="{1F031B4F-7A08-47B6-9BBE-3BE595172CA2}" dt="2023-02-16T02:03:47.728" v="2585" actId="478"/>
          <ac:spMkLst>
            <pc:docMk/>
            <pc:sldMk cId="481449207" sldId="2884"/>
            <ac:spMk id="21" creationId="{7CD0C5B7-C64F-3AA4-F8E4-8C693035BA6D}"/>
          </ac:spMkLst>
        </pc:spChg>
        <pc:spChg chg="add del mod">
          <ac:chgData name="Aurelien Domont" userId="6da7715ce44349b3" providerId="LiveId" clId="{1F031B4F-7A08-47B6-9BBE-3BE595172CA2}" dt="2023-02-16T02:05:51.368" v="2664" actId="478"/>
          <ac:spMkLst>
            <pc:docMk/>
            <pc:sldMk cId="481449207" sldId="2884"/>
            <ac:spMk id="22" creationId="{48B95C45-3B58-1DA4-582E-5F0F499E46A5}"/>
          </ac:spMkLst>
        </pc:spChg>
        <pc:spChg chg="mod">
          <ac:chgData name="Aurelien Domont" userId="6da7715ce44349b3" providerId="LiveId" clId="{1F031B4F-7A08-47B6-9BBE-3BE595172CA2}" dt="2023-02-16T02:19:08.580" v="3059" actId="1035"/>
          <ac:spMkLst>
            <pc:docMk/>
            <pc:sldMk cId="481449207" sldId="2884"/>
            <ac:spMk id="45" creationId="{C40ABB58-A617-4C1D-B300-D06F0DBE43C3}"/>
          </ac:spMkLst>
        </pc:spChg>
      </pc:sldChg>
      <pc:sldChg chg="add">
        <pc:chgData name="Aurelien Domont" userId="6da7715ce44349b3" providerId="LiveId" clId="{1F031B4F-7A08-47B6-9BBE-3BE595172CA2}" dt="2023-02-16T01:58:35.904" v="2405"/>
        <pc:sldMkLst>
          <pc:docMk/>
          <pc:sldMk cId="3933103559" sldId="2885"/>
        </pc:sldMkLst>
      </pc:sldChg>
    </pc:docChg>
  </pc:docChgLst>
  <pc:docChgLst>
    <pc:chgData name="Aurelien Domont" userId="6da7715ce44349b3" providerId="LiveId" clId="{41F0A500-E4ED-4805-8D84-F6050E0C1B79}"/>
    <pc:docChg chg="undo custSel addSld delSld modSld">
      <pc:chgData name="Aurelien Domont" userId="6da7715ce44349b3" providerId="LiveId" clId="{41F0A500-E4ED-4805-8D84-F6050E0C1B79}" dt="2023-04-18T05:25:12.766" v="199" actId="47"/>
      <pc:docMkLst>
        <pc:docMk/>
      </pc:docMkLst>
      <pc:sldChg chg="modSp mod">
        <pc:chgData name="Aurelien Domont" userId="6da7715ce44349b3" providerId="LiveId" clId="{41F0A500-E4ED-4805-8D84-F6050E0C1B79}" dt="2023-02-16T03:03:14.789" v="53" actId="113"/>
        <pc:sldMkLst>
          <pc:docMk/>
          <pc:sldMk cId="3131901387" sldId="256"/>
        </pc:sldMkLst>
        <pc:spChg chg="mod">
          <ac:chgData name="Aurelien Domont" userId="6da7715ce44349b3" providerId="LiveId" clId="{41F0A500-E4ED-4805-8D84-F6050E0C1B79}" dt="2023-02-16T03:03:14.789" v="53" actId="113"/>
          <ac:spMkLst>
            <pc:docMk/>
            <pc:sldMk cId="3131901387" sldId="256"/>
            <ac:spMk id="2" creationId="{5261080C-C60C-4746-B6B1-A9A4FFA86785}"/>
          </ac:spMkLst>
        </pc:spChg>
      </pc:sldChg>
      <pc:sldChg chg="add">
        <pc:chgData name="Aurelien Domont" userId="6da7715ce44349b3" providerId="LiveId" clId="{41F0A500-E4ED-4805-8D84-F6050E0C1B79}" dt="2023-02-16T03:35:47.668" v="87"/>
        <pc:sldMkLst>
          <pc:docMk/>
          <pc:sldMk cId="1754585881" sldId="1598"/>
        </pc:sldMkLst>
      </pc:sldChg>
      <pc:sldChg chg="add del">
        <pc:chgData name="Aurelien Domont" userId="6da7715ce44349b3" providerId="LiveId" clId="{41F0A500-E4ED-4805-8D84-F6050E0C1B79}" dt="2023-02-16T03:35:47.668" v="87"/>
        <pc:sldMkLst>
          <pc:docMk/>
          <pc:sldMk cId="2853806433" sldId="1600"/>
        </pc:sldMkLst>
      </pc:sldChg>
      <pc:sldChg chg="add">
        <pc:chgData name="Aurelien Domont" userId="6da7715ce44349b3" providerId="LiveId" clId="{41F0A500-E4ED-4805-8D84-F6050E0C1B79}" dt="2023-02-16T03:35:47.668" v="87"/>
        <pc:sldMkLst>
          <pc:docMk/>
          <pc:sldMk cId="1252826214" sldId="1711"/>
        </pc:sldMkLst>
      </pc:sldChg>
      <pc:sldChg chg="del">
        <pc:chgData name="Aurelien Domont" userId="6da7715ce44349b3" providerId="LiveId" clId="{41F0A500-E4ED-4805-8D84-F6050E0C1B79}" dt="2023-02-16T03:27:43.943" v="76" actId="47"/>
        <pc:sldMkLst>
          <pc:docMk/>
          <pc:sldMk cId="1253290912" sldId="1747"/>
        </pc:sldMkLst>
      </pc:sldChg>
      <pc:sldChg chg="del">
        <pc:chgData name="Aurelien Domont" userId="6da7715ce44349b3" providerId="LiveId" clId="{41F0A500-E4ED-4805-8D84-F6050E0C1B79}" dt="2023-02-16T03:27:43.943" v="76" actId="47"/>
        <pc:sldMkLst>
          <pc:docMk/>
          <pc:sldMk cId="317099162" sldId="1749"/>
        </pc:sldMkLst>
      </pc:sldChg>
      <pc:sldChg chg="del">
        <pc:chgData name="Aurelien Domont" userId="6da7715ce44349b3" providerId="LiveId" clId="{41F0A500-E4ED-4805-8D84-F6050E0C1B79}" dt="2023-02-16T03:28:03" v="77" actId="47"/>
        <pc:sldMkLst>
          <pc:docMk/>
          <pc:sldMk cId="3855801452" sldId="1787"/>
        </pc:sldMkLst>
      </pc:sldChg>
      <pc:sldChg chg="del">
        <pc:chgData name="Aurelien Domont" userId="6da7715ce44349b3" providerId="LiveId" clId="{41F0A500-E4ED-4805-8D84-F6050E0C1B79}" dt="2023-02-16T03:28:03" v="77" actId="47"/>
        <pc:sldMkLst>
          <pc:docMk/>
          <pc:sldMk cId="4009885783" sldId="1788"/>
        </pc:sldMkLst>
      </pc:sldChg>
      <pc:sldChg chg="del">
        <pc:chgData name="Aurelien Domont" userId="6da7715ce44349b3" providerId="LiveId" clId="{41F0A500-E4ED-4805-8D84-F6050E0C1B79}" dt="2023-02-16T03:28:03" v="77" actId="47"/>
        <pc:sldMkLst>
          <pc:docMk/>
          <pc:sldMk cId="1714268045" sldId="1789"/>
        </pc:sldMkLst>
      </pc:sldChg>
      <pc:sldChg chg="del">
        <pc:chgData name="Aurelien Domont" userId="6da7715ce44349b3" providerId="LiveId" clId="{41F0A500-E4ED-4805-8D84-F6050E0C1B79}" dt="2023-02-16T03:11:56.728" v="70" actId="47"/>
        <pc:sldMkLst>
          <pc:docMk/>
          <pc:sldMk cId="1675062303" sldId="1929"/>
        </pc:sldMkLst>
      </pc:sldChg>
      <pc:sldChg chg="del">
        <pc:chgData name="Aurelien Domont" userId="6da7715ce44349b3" providerId="LiveId" clId="{41F0A500-E4ED-4805-8D84-F6050E0C1B79}" dt="2023-02-16T03:11:56.728" v="70" actId="47"/>
        <pc:sldMkLst>
          <pc:docMk/>
          <pc:sldMk cId="471658671" sldId="1930"/>
        </pc:sldMkLst>
      </pc:sldChg>
      <pc:sldChg chg="addSp delSp modSp add mod">
        <pc:chgData name="Aurelien Domont" userId="6da7715ce44349b3" providerId="LiveId" clId="{41F0A500-E4ED-4805-8D84-F6050E0C1B79}" dt="2023-02-16T04:20:19.686" v="173" actId="2"/>
        <pc:sldMkLst>
          <pc:docMk/>
          <pc:sldMk cId="3938337455" sldId="2034"/>
        </pc:sldMkLst>
        <pc:spChg chg="mod">
          <ac:chgData name="Aurelien Domont" userId="6da7715ce44349b3" providerId="LiveId" clId="{41F0A500-E4ED-4805-8D84-F6050E0C1B79}" dt="2023-02-16T03:38:31.886" v="103" actId="113"/>
          <ac:spMkLst>
            <pc:docMk/>
            <pc:sldMk cId="3938337455" sldId="2034"/>
            <ac:spMk id="5" creationId="{EDA73FF4-2B75-2B48-884E-4130B509A68A}"/>
          </ac:spMkLst>
        </pc:spChg>
        <pc:spChg chg="mod">
          <ac:chgData name="Aurelien Domont" userId="6da7715ce44349b3" providerId="LiveId" clId="{41F0A500-E4ED-4805-8D84-F6050E0C1B79}" dt="2023-02-16T03:40:02.205" v="126" actId="208"/>
          <ac:spMkLst>
            <pc:docMk/>
            <pc:sldMk cId="3938337455" sldId="2034"/>
            <ac:spMk id="6" creationId="{7077FF90-18B3-4753-AB03-EA70B19442E9}"/>
          </ac:spMkLst>
        </pc:spChg>
        <pc:spChg chg="add del">
          <ac:chgData name="Aurelien Domont" userId="6da7715ce44349b3" providerId="LiveId" clId="{41F0A500-E4ED-4805-8D84-F6050E0C1B79}" dt="2023-02-16T03:38:58.346" v="112"/>
          <ac:spMkLst>
            <pc:docMk/>
            <pc:sldMk cId="3938337455" sldId="2034"/>
            <ac:spMk id="7" creationId="{F63335C9-97E8-707E-BF2E-62A1F3A19229}"/>
          </ac:spMkLst>
        </pc:spChg>
        <pc:spChg chg="mod">
          <ac:chgData name="Aurelien Domont" userId="6da7715ce44349b3" providerId="LiveId" clId="{41F0A500-E4ED-4805-8D84-F6050E0C1B79}" dt="2023-02-16T03:40:02.205" v="126" actId="208"/>
          <ac:spMkLst>
            <pc:docMk/>
            <pc:sldMk cId="3938337455" sldId="2034"/>
            <ac:spMk id="24" creationId="{10FC36E4-FF69-4225-8CCB-04169852A81D}"/>
          </ac:spMkLst>
        </pc:spChg>
        <pc:spChg chg="mod">
          <ac:chgData name="Aurelien Domont" userId="6da7715ce44349b3" providerId="LiveId" clId="{41F0A500-E4ED-4805-8D84-F6050E0C1B79}" dt="2023-02-16T03:40:02.205" v="126" actId="208"/>
          <ac:spMkLst>
            <pc:docMk/>
            <pc:sldMk cId="3938337455" sldId="2034"/>
            <ac:spMk id="25" creationId="{00620D10-048E-48D9-A2B4-B60613B1CC93}"/>
          </ac:spMkLst>
        </pc:spChg>
        <pc:spChg chg="mod">
          <ac:chgData name="Aurelien Domont" userId="6da7715ce44349b3" providerId="LiveId" clId="{41F0A500-E4ED-4805-8D84-F6050E0C1B79}" dt="2023-02-16T04:20:14.802" v="172" actId="313"/>
          <ac:spMkLst>
            <pc:docMk/>
            <pc:sldMk cId="3938337455" sldId="2034"/>
            <ac:spMk id="47" creationId="{2294D629-5734-4E8A-ACBC-857B7249F5A5}"/>
          </ac:spMkLst>
        </pc:spChg>
        <pc:spChg chg="mod">
          <ac:chgData name="Aurelien Domont" userId="6da7715ce44349b3" providerId="LiveId" clId="{41F0A500-E4ED-4805-8D84-F6050E0C1B79}" dt="2023-02-16T03:38:30.317" v="102" actId="113"/>
          <ac:spMkLst>
            <pc:docMk/>
            <pc:sldMk cId="3938337455" sldId="2034"/>
            <ac:spMk id="48" creationId="{971D573A-5304-4C92-8CB7-47985CE6549D}"/>
          </ac:spMkLst>
        </pc:spChg>
        <pc:spChg chg="mod">
          <ac:chgData name="Aurelien Domont" userId="6da7715ce44349b3" providerId="LiveId" clId="{41F0A500-E4ED-4805-8D84-F6050E0C1B79}" dt="2023-02-16T03:38:38.741" v="107" actId="113"/>
          <ac:spMkLst>
            <pc:docMk/>
            <pc:sldMk cId="3938337455" sldId="2034"/>
            <ac:spMk id="49" creationId="{5CF30ED3-F54D-472F-8C3E-5A39BAB8D140}"/>
          </ac:spMkLst>
        </pc:spChg>
        <pc:spChg chg="mod">
          <ac:chgData name="Aurelien Domont" userId="6da7715ce44349b3" providerId="LiveId" clId="{41F0A500-E4ED-4805-8D84-F6050E0C1B79}" dt="2023-02-16T04:20:19.686" v="173" actId="2"/>
          <ac:spMkLst>
            <pc:docMk/>
            <pc:sldMk cId="3938337455" sldId="2034"/>
            <ac:spMk id="50" creationId="{360D60BA-ED17-4774-B45A-F73EBAE34844}"/>
          </ac:spMkLst>
        </pc:spChg>
        <pc:spChg chg="mod">
          <ac:chgData name="Aurelien Domont" userId="6da7715ce44349b3" providerId="LiveId" clId="{41F0A500-E4ED-4805-8D84-F6050E0C1B79}" dt="2023-02-16T03:38:42.026" v="108" actId="113"/>
          <ac:spMkLst>
            <pc:docMk/>
            <pc:sldMk cId="3938337455" sldId="2034"/>
            <ac:spMk id="52" creationId="{99AA9153-C633-4C31-9E9A-0948942A95C9}"/>
          </ac:spMkLst>
        </pc:spChg>
        <pc:spChg chg="mod">
          <ac:chgData name="Aurelien Domont" userId="6da7715ce44349b3" providerId="LiveId" clId="{41F0A500-E4ED-4805-8D84-F6050E0C1B79}" dt="2023-02-16T03:38:27.617" v="101" actId="113"/>
          <ac:spMkLst>
            <pc:docMk/>
            <pc:sldMk cId="3938337455" sldId="2034"/>
            <ac:spMk id="53" creationId="{B2ED7A07-F9BD-4DB4-A9C5-B3108D40701B}"/>
          </ac:spMkLst>
        </pc:spChg>
        <pc:spChg chg="mod">
          <ac:chgData name="Aurelien Domont" userId="6da7715ce44349b3" providerId="LiveId" clId="{41F0A500-E4ED-4805-8D84-F6050E0C1B79}" dt="2023-02-16T03:38:35.952" v="106" actId="113"/>
          <ac:spMkLst>
            <pc:docMk/>
            <pc:sldMk cId="3938337455" sldId="2034"/>
            <ac:spMk id="54" creationId="{F2CB5A07-4EE0-490C-BC2F-099732840F2C}"/>
          </ac:spMkLst>
        </pc:spChg>
        <pc:spChg chg="mod">
          <ac:chgData name="Aurelien Domont" userId="6da7715ce44349b3" providerId="LiveId" clId="{41F0A500-E4ED-4805-8D84-F6050E0C1B79}" dt="2023-02-16T03:38:44.729" v="109" actId="113"/>
          <ac:spMkLst>
            <pc:docMk/>
            <pc:sldMk cId="3938337455" sldId="2034"/>
            <ac:spMk id="55" creationId="{DC0B345B-A8EC-4E95-8CAC-E5322CA56717}"/>
          </ac:spMkLst>
        </pc:spChg>
        <pc:picChg chg="add del">
          <ac:chgData name="Aurelien Domont" userId="6da7715ce44349b3" providerId="LiveId" clId="{41F0A500-E4ED-4805-8D84-F6050E0C1B79}" dt="2023-02-16T03:39:02.111" v="114" actId="478"/>
          <ac:picMkLst>
            <pc:docMk/>
            <pc:sldMk cId="3938337455" sldId="2034"/>
            <ac:picMk id="8" creationId="{468045FB-C4DC-3F5E-2256-05079F208973}"/>
          </ac:picMkLst>
        </pc:picChg>
        <pc:picChg chg="add mod">
          <ac:chgData name="Aurelien Domont" userId="6da7715ce44349b3" providerId="LiveId" clId="{41F0A500-E4ED-4805-8D84-F6050E0C1B79}" dt="2023-02-16T03:39:42.066" v="124" actId="1076"/>
          <ac:picMkLst>
            <pc:docMk/>
            <pc:sldMk cId="3938337455" sldId="2034"/>
            <ac:picMk id="11" creationId="{E8463B65-62CD-B971-73FE-9B07ECD3C802}"/>
          </ac:picMkLst>
        </pc:picChg>
        <pc:picChg chg="add mod">
          <ac:chgData name="Aurelien Domont" userId="6da7715ce44349b3" providerId="LiveId" clId="{41F0A500-E4ED-4805-8D84-F6050E0C1B79}" dt="2023-02-16T03:39:37.199" v="122" actId="1076"/>
          <ac:picMkLst>
            <pc:docMk/>
            <pc:sldMk cId="3938337455" sldId="2034"/>
            <ac:picMk id="13" creationId="{AD40B5E2-343D-B45B-F379-B6A2CF6F2F26}"/>
          </ac:picMkLst>
        </pc:picChg>
        <pc:picChg chg="del">
          <ac:chgData name="Aurelien Domont" userId="6da7715ce44349b3" providerId="LiveId" clId="{41F0A500-E4ED-4805-8D84-F6050E0C1B79}" dt="2023-02-16T03:39:03.438" v="115" actId="478"/>
          <ac:picMkLst>
            <pc:docMk/>
            <pc:sldMk cId="3938337455" sldId="2034"/>
            <ac:picMk id="18" creationId="{9FC40686-C658-407F-BDA4-C822A2049D77}"/>
          </ac:picMkLst>
        </pc:picChg>
        <pc:picChg chg="del">
          <ac:chgData name="Aurelien Domont" userId="6da7715ce44349b3" providerId="LiveId" clId="{41F0A500-E4ED-4805-8D84-F6050E0C1B79}" dt="2023-02-16T03:38:50.893" v="110" actId="478"/>
          <ac:picMkLst>
            <pc:docMk/>
            <pc:sldMk cId="3938337455" sldId="2034"/>
            <ac:picMk id="57" creationId="{0D0522DE-41AB-44CB-87E5-1CCD549ED18C}"/>
          </ac:picMkLst>
        </pc:picChg>
      </pc:sldChg>
      <pc:sldChg chg="add">
        <pc:chgData name="Aurelien Domont" userId="6da7715ce44349b3" providerId="LiveId" clId="{41F0A500-E4ED-4805-8D84-F6050E0C1B79}" dt="2023-02-16T03:35:47.668" v="87"/>
        <pc:sldMkLst>
          <pc:docMk/>
          <pc:sldMk cId="1926619926" sldId="2147"/>
        </pc:sldMkLst>
      </pc:sldChg>
      <pc:sldChg chg="del">
        <pc:chgData name="Aurelien Domont" userId="6da7715ce44349b3" providerId="LiveId" clId="{41F0A500-E4ED-4805-8D84-F6050E0C1B79}" dt="2023-02-16T03:11:56.728" v="70" actId="47"/>
        <pc:sldMkLst>
          <pc:docMk/>
          <pc:sldMk cId="423301223" sldId="2148"/>
        </pc:sldMkLst>
      </pc:sldChg>
      <pc:sldChg chg="del">
        <pc:chgData name="Aurelien Domont" userId="6da7715ce44349b3" providerId="LiveId" clId="{41F0A500-E4ED-4805-8D84-F6050E0C1B79}" dt="2023-02-16T03:11:56.728" v="70" actId="47"/>
        <pc:sldMkLst>
          <pc:docMk/>
          <pc:sldMk cId="1324642353" sldId="2152"/>
        </pc:sldMkLst>
      </pc:sldChg>
      <pc:sldChg chg="del">
        <pc:chgData name="Aurelien Domont" userId="6da7715ce44349b3" providerId="LiveId" clId="{41F0A500-E4ED-4805-8D84-F6050E0C1B79}" dt="2023-02-16T03:11:56.728" v="70" actId="47"/>
        <pc:sldMkLst>
          <pc:docMk/>
          <pc:sldMk cId="2226532108" sldId="2153"/>
        </pc:sldMkLst>
      </pc:sldChg>
      <pc:sldChg chg="del">
        <pc:chgData name="Aurelien Domont" userId="6da7715ce44349b3" providerId="LiveId" clId="{41F0A500-E4ED-4805-8D84-F6050E0C1B79}" dt="2023-02-16T03:11:56.728" v="70" actId="47"/>
        <pc:sldMkLst>
          <pc:docMk/>
          <pc:sldMk cId="3613236081" sldId="2154"/>
        </pc:sldMkLst>
      </pc:sldChg>
      <pc:sldChg chg="del">
        <pc:chgData name="Aurelien Domont" userId="6da7715ce44349b3" providerId="LiveId" clId="{41F0A500-E4ED-4805-8D84-F6050E0C1B79}" dt="2023-02-16T03:11:56.728" v="70" actId="47"/>
        <pc:sldMkLst>
          <pc:docMk/>
          <pc:sldMk cId="3175191540" sldId="2155"/>
        </pc:sldMkLst>
      </pc:sldChg>
      <pc:sldChg chg="addSp delSp modSp add mod">
        <pc:chgData name="Aurelien Domont" userId="6da7715ce44349b3" providerId="LiveId" clId="{41F0A500-E4ED-4805-8D84-F6050E0C1B79}" dt="2023-02-16T04:22:23.782" v="177" actId="20577"/>
        <pc:sldMkLst>
          <pc:docMk/>
          <pc:sldMk cId="1209091634" sldId="2192"/>
        </pc:sldMkLst>
        <pc:spChg chg="del">
          <ac:chgData name="Aurelien Domont" userId="6da7715ce44349b3" providerId="LiveId" clId="{41F0A500-E4ED-4805-8D84-F6050E0C1B79}" dt="2023-02-16T03:45:01.507" v="154" actId="478"/>
          <ac:spMkLst>
            <pc:docMk/>
            <pc:sldMk cId="1209091634" sldId="2192"/>
            <ac:spMk id="2" creationId="{22F184F3-7800-49B9-9809-C6E29F0E77A3}"/>
          </ac:spMkLst>
        </pc:spChg>
        <pc:spChg chg="del">
          <ac:chgData name="Aurelien Domont" userId="6da7715ce44349b3" providerId="LiveId" clId="{41F0A500-E4ED-4805-8D84-F6050E0C1B79}" dt="2023-02-16T03:45:01.507" v="154" actId="478"/>
          <ac:spMkLst>
            <pc:docMk/>
            <pc:sldMk cId="1209091634" sldId="2192"/>
            <ac:spMk id="3" creationId="{89871E1D-85DF-4A1A-B6B2-A8DDC4C5192D}"/>
          </ac:spMkLst>
        </pc:spChg>
        <pc:spChg chg="add mod">
          <ac:chgData name="Aurelien Domont" userId="6da7715ce44349b3" providerId="LiveId" clId="{41F0A500-E4ED-4805-8D84-F6050E0C1B79}" dt="2023-02-16T03:45:02.158" v="155"/>
          <ac:spMkLst>
            <pc:docMk/>
            <pc:sldMk cId="1209091634" sldId="2192"/>
            <ac:spMk id="6" creationId="{C605CC84-CD60-2183-599A-E6A6A57FFE7C}"/>
          </ac:spMkLst>
        </pc:spChg>
        <pc:spChg chg="del">
          <ac:chgData name="Aurelien Domont" userId="6da7715ce44349b3" providerId="LiveId" clId="{41F0A500-E4ED-4805-8D84-F6050E0C1B79}" dt="2023-02-16T03:45:01.507" v="154" actId="478"/>
          <ac:spMkLst>
            <pc:docMk/>
            <pc:sldMk cId="1209091634" sldId="2192"/>
            <ac:spMk id="7" creationId="{CC1E6177-3FF8-E597-12F0-F519240BD4AE}"/>
          </ac:spMkLst>
        </pc:spChg>
        <pc:spChg chg="add mod">
          <ac:chgData name="Aurelien Domont" userId="6da7715ce44349b3" providerId="LiveId" clId="{41F0A500-E4ED-4805-8D84-F6050E0C1B79}" dt="2023-02-16T03:45:02.158" v="155"/>
          <ac:spMkLst>
            <pc:docMk/>
            <pc:sldMk cId="1209091634" sldId="2192"/>
            <ac:spMk id="9" creationId="{E91A2A71-F788-96FD-822E-9586ABCF552D}"/>
          </ac:spMkLst>
        </pc:spChg>
        <pc:spChg chg="add mod">
          <ac:chgData name="Aurelien Domont" userId="6da7715ce44349b3" providerId="LiveId" clId="{41F0A500-E4ED-4805-8D84-F6050E0C1B79}" dt="2023-02-16T03:45:02.158" v="155"/>
          <ac:spMkLst>
            <pc:docMk/>
            <pc:sldMk cId="1209091634" sldId="2192"/>
            <ac:spMk id="14" creationId="{6068A606-EB4C-563E-F148-01D57718957B}"/>
          </ac:spMkLst>
        </pc:spChg>
        <pc:spChg chg="add mod">
          <ac:chgData name="Aurelien Domont" userId="6da7715ce44349b3" providerId="LiveId" clId="{41F0A500-E4ED-4805-8D84-F6050E0C1B79}" dt="2023-02-16T03:45:02.158" v="155"/>
          <ac:spMkLst>
            <pc:docMk/>
            <pc:sldMk cId="1209091634" sldId="2192"/>
            <ac:spMk id="15" creationId="{E73620C0-8D32-9E90-575E-02C2C2757545}"/>
          </ac:spMkLst>
        </pc:spChg>
        <pc:spChg chg="mod">
          <ac:chgData name="Aurelien Domont" userId="6da7715ce44349b3" providerId="LiveId" clId="{41F0A500-E4ED-4805-8D84-F6050E0C1B79}" dt="2023-02-16T04:22:23.782" v="177" actId="20577"/>
          <ac:spMkLst>
            <pc:docMk/>
            <pc:sldMk cId="1209091634" sldId="2192"/>
            <ac:spMk id="16" creationId="{6C2BB713-9637-4B9B-938F-E9768876782A}"/>
          </ac:spMkLst>
        </pc:spChg>
        <pc:spChg chg="add mod">
          <ac:chgData name="Aurelien Domont" userId="6da7715ce44349b3" providerId="LiveId" clId="{41F0A500-E4ED-4805-8D84-F6050E0C1B79}" dt="2023-02-16T03:45:02.158" v="155"/>
          <ac:spMkLst>
            <pc:docMk/>
            <pc:sldMk cId="1209091634" sldId="2192"/>
            <ac:spMk id="17" creationId="{E752C753-C38C-30A7-3145-D386DAA0D10C}"/>
          </ac:spMkLst>
        </pc:spChg>
        <pc:spChg chg="add mod">
          <ac:chgData name="Aurelien Domont" userId="6da7715ce44349b3" providerId="LiveId" clId="{41F0A500-E4ED-4805-8D84-F6050E0C1B79}" dt="2023-02-16T03:45:02.158" v="155"/>
          <ac:spMkLst>
            <pc:docMk/>
            <pc:sldMk cId="1209091634" sldId="2192"/>
            <ac:spMk id="19" creationId="{6E3FE145-9D78-3FB6-D28D-681918FA0078}"/>
          </ac:spMkLst>
        </pc:spChg>
        <pc:spChg chg="del">
          <ac:chgData name="Aurelien Domont" userId="6da7715ce44349b3" providerId="LiveId" clId="{41F0A500-E4ED-4805-8D84-F6050E0C1B79}" dt="2023-02-16T03:45:01.507" v="154" actId="478"/>
          <ac:spMkLst>
            <pc:docMk/>
            <pc:sldMk cId="1209091634" sldId="2192"/>
            <ac:spMk id="20" creationId="{551E37A9-8517-586E-523C-4E320698FF3F}"/>
          </ac:spMkLst>
        </pc:spChg>
        <pc:spChg chg="del">
          <ac:chgData name="Aurelien Domont" userId="6da7715ce44349b3" providerId="LiveId" clId="{41F0A500-E4ED-4805-8D84-F6050E0C1B79}" dt="2023-02-16T03:45:01.507" v="154" actId="478"/>
          <ac:spMkLst>
            <pc:docMk/>
            <pc:sldMk cId="1209091634" sldId="2192"/>
            <ac:spMk id="21" creationId="{79477008-AD07-7007-6E51-2C094AF68717}"/>
          </ac:spMkLst>
        </pc:spChg>
        <pc:spChg chg="add mod">
          <ac:chgData name="Aurelien Domont" userId="6da7715ce44349b3" providerId="LiveId" clId="{41F0A500-E4ED-4805-8D84-F6050E0C1B79}" dt="2023-02-16T03:45:02.158" v="155"/>
          <ac:spMkLst>
            <pc:docMk/>
            <pc:sldMk cId="1209091634" sldId="2192"/>
            <ac:spMk id="23" creationId="{5D367FFA-D150-714E-A0A1-13CC7D903132}"/>
          </ac:spMkLst>
        </pc:spChg>
        <pc:spChg chg="del">
          <ac:chgData name="Aurelien Domont" userId="6da7715ce44349b3" providerId="LiveId" clId="{41F0A500-E4ED-4805-8D84-F6050E0C1B79}" dt="2023-02-16T03:45:01.507" v="154" actId="478"/>
          <ac:spMkLst>
            <pc:docMk/>
            <pc:sldMk cId="1209091634" sldId="2192"/>
            <ac:spMk id="24" creationId="{11649953-F81A-7EEC-2114-836218E7ADFC}"/>
          </ac:spMkLst>
        </pc:spChg>
        <pc:spChg chg="del">
          <ac:chgData name="Aurelien Domont" userId="6da7715ce44349b3" providerId="LiveId" clId="{41F0A500-E4ED-4805-8D84-F6050E0C1B79}" dt="2023-02-16T03:45:01.507" v="154" actId="478"/>
          <ac:spMkLst>
            <pc:docMk/>
            <pc:sldMk cId="1209091634" sldId="2192"/>
            <ac:spMk id="27" creationId="{022F9676-1CDA-4501-AB55-94D67867C319}"/>
          </ac:spMkLst>
        </pc:spChg>
        <pc:spChg chg="add mod">
          <ac:chgData name="Aurelien Domont" userId="6da7715ce44349b3" providerId="LiveId" clId="{41F0A500-E4ED-4805-8D84-F6050E0C1B79}" dt="2023-02-16T03:45:02.158" v="155"/>
          <ac:spMkLst>
            <pc:docMk/>
            <pc:sldMk cId="1209091634" sldId="2192"/>
            <ac:spMk id="28" creationId="{6A3DD4BA-3C1E-EC8A-8825-38A45E17EF13}"/>
          </ac:spMkLst>
        </pc:spChg>
        <pc:spChg chg="add mod">
          <ac:chgData name="Aurelien Domont" userId="6da7715ce44349b3" providerId="LiveId" clId="{41F0A500-E4ED-4805-8D84-F6050E0C1B79}" dt="2023-02-16T03:45:02.158" v="155"/>
          <ac:spMkLst>
            <pc:docMk/>
            <pc:sldMk cId="1209091634" sldId="2192"/>
            <ac:spMk id="32" creationId="{D10E42B8-1635-FDD1-D6D1-186F18320CAB}"/>
          </ac:spMkLst>
        </pc:spChg>
        <pc:spChg chg="add mod">
          <ac:chgData name="Aurelien Domont" userId="6da7715ce44349b3" providerId="LiveId" clId="{41F0A500-E4ED-4805-8D84-F6050E0C1B79}" dt="2023-02-16T03:45:02.158" v="155"/>
          <ac:spMkLst>
            <pc:docMk/>
            <pc:sldMk cId="1209091634" sldId="2192"/>
            <ac:spMk id="33" creationId="{F635076D-2DF4-A820-DB09-DEEEDB8DC01A}"/>
          </ac:spMkLst>
        </pc:spChg>
        <pc:spChg chg="add mod">
          <ac:chgData name="Aurelien Domont" userId="6da7715ce44349b3" providerId="LiveId" clId="{41F0A500-E4ED-4805-8D84-F6050E0C1B79}" dt="2023-02-16T03:45:02.158" v="155"/>
          <ac:spMkLst>
            <pc:docMk/>
            <pc:sldMk cId="1209091634" sldId="2192"/>
            <ac:spMk id="35" creationId="{0247F946-4769-6745-A3EC-BA419DE10F73}"/>
          </ac:spMkLst>
        </pc:spChg>
        <pc:spChg chg="add mod">
          <ac:chgData name="Aurelien Domont" userId="6da7715ce44349b3" providerId="LiveId" clId="{41F0A500-E4ED-4805-8D84-F6050E0C1B79}" dt="2023-02-16T03:45:02.158" v="155"/>
          <ac:spMkLst>
            <pc:docMk/>
            <pc:sldMk cId="1209091634" sldId="2192"/>
            <ac:spMk id="36" creationId="{71723C2C-B247-3C64-5A0E-AEEADFCD61A1}"/>
          </ac:spMkLst>
        </pc:spChg>
        <pc:spChg chg="add mod">
          <ac:chgData name="Aurelien Domont" userId="6da7715ce44349b3" providerId="LiveId" clId="{41F0A500-E4ED-4805-8D84-F6050E0C1B79}" dt="2023-02-16T03:45:02.158" v="155"/>
          <ac:spMkLst>
            <pc:docMk/>
            <pc:sldMk cId="1209091634" sldId="2192"/>
            <ac:spMk id="37" creationId="{E8371282-8404-665D-E7E0-708C8B8FA52A}"/>
          </ac:spMkLst>
        </pc:spChg>
        <pc:spChg chg="add mod">
          <ac:chgData name="Aurelien Domont" userId="6da7715ce44349b3" providerId="LiveId" clId="{41F0A500-E4ED-4805-8D84-F6050E0C1B79}" dt="2023-02-16T03:45:02.158" v="155"/>
          <ac:spMkLst>
            <pc:docMk/>
            <pc:sldMk cId="1209091634" sldId="2192"/>
            <ac:spMk id="38" creationId="{0998B4A5-CA0D-57FC-7A27-DB793E334C4E}"/>
          </ac:spMkLst>
        </pc:spChg>
        <pc:spChg chg="add mod">
          <ac:chgData name="Aurelien Domont" userId="6da7715ce44349b3" providerId="LiveId" clId="{41F0A500-E4ED-4805-8D84-F6050E0C1B79}" dt="2023-02-16T03:45:02.158" v="155"/>
          <ac:spMkLst>
            <pc:docMk/>
            <pc:sldMk cId="1209091634" sldId="2192"/>
            <ac:spMk id="39" creationId="{1C97A1EC-5D90-2CE6-4873-0C4DF4620D72}"/>
          </ac:spMkLst>
        </pc:spChg>
        <pc:spChg chg="del">
          <ac:chgData name="Aurelien Domont" userId="6da7715ce44349b3" providerId="LiveId" clId="{41F0A500-E4ED-4805-8D84-F6050E0C1B79}" dt="2023-02-16T03:45:01.507" v="154" actId="478"/>
          <ac:spMkLst>
            <pc:docMk/>
            <pc:sldMk cId="1209091634" sldId="2192"/>
            <ac:spMk id="40" creationId="{FEDB459F-A4B8-4765-B92A-8FA0C8E5F993}"/>
          </ac:spMkLst>
        </pc:spChg>
        <pc:spChg chg="add mod">
          <ac:chgData name="Aurelien Domont" userId="6da7715ce44349b3" providerId="LiveId" clId="{41F0A500-E4ED-4805-8D84-F6050E0C1B79}" dt="2023-02-16T03:45:02.158" v="155"/>
          <ac:spMkLst>
            <pc:docMk/>
            <pc:sldMk cId="1209091634" sldId="2192"/>
            <ac:spMk id="42" creationId="{BC5BA055-EB0B-078D-B675-8236F138BA91}"/>
          </ac:spMkLst>
        </pc:spChg>
        <pc:spChg chg="del">
          <ac:chgData name="Aurelien Domont" userId="6da7715ce44349b3" providerId="LiveId" clId="{41F0A500-E4ED-4805-8D84-F6050E0C1B79}" dt="2023-02-16T03:45:01.507" v="154" actId="478"/>
          <ac:spMkLst>
            <pc:docMk/>
            <pc:sldMk cId="1209091634" sldId="2192"/>
            <ac:spMk id="45" creationId="{66C5F612-5A89-4C48-BDA9-92B6DBF678F8}"/>
          </ac:spMkLst>
        </pc:spChg>
        <pc:spChg chg="del">
          <ac:chgData name="Aurelien Domont" userId="6da7715ce44349b3" providerId="LiveId" clId="{41F0A500-E4ED-4805-8D84-F6050E0C1B79}" dt="2023-02-16T03:45:01.507" v="154" actId="478"/>
          <ac:spMkLst>
            <pc:docMk/>
            <pc:sldMk cId="1209091634" sldId="2192"/>
            <ac:spMk id="46" creationId="{5EDAE2A3-62C3-43E6-BBF2-1A1A1EBD0B6E}"/>
          </ac:spMkLst>
        </pc:spChg>
        <pc:spChg chg="add mod">
          <ac:chgData name="Aurelien Domont" userId="6da7715ce44349b3" providerId="LiveId" clId="{41F0A500-E4ED-4805-8D84-F6050E0C1B79}" dt="2023-02-16T03:45:02.158" v="155"/>
          <ac:spMkLst>
            <pc:docMk/>
            <pc:sldMk cId="1209091634" sldId="2192"/>
            <ac:spMk id="48" creationId="{4ADD9363-BC80-7BC3-66A2-5647F36B2B41}"/>
          </ac:spMkLst>
        </pc:spChg>
        <pc:spChg chg="add mod">
          <ac:chgData name="Aurelien Domont" userId="6da7715ce44349b3" providerId="LiveId" clId="{41F0A500-E4ED-4805-8D84-F6050E0C1B79}" dt="2023-02-16T03:45:02.158" v="155"/>
          <ac:spMkLst>
            <pc:docMk/>
            <pc:sldMk cId="1209091634" sldId="2192"/>
            <ac:spMk id="49" creationId="{0C41A29C-1853-17BA-6607-C3D51CFCD9E4}"/>
          </ac:spMkLst>
        </pc:spChg>
        <pc:spChg chg="del">
          <ac:chgData name="Aurelien Domont" userId="6da7715ce44349b3" providerId="LiveId" clId="{41F0A500-E4ED-4805-8D84-F6050E0C1B79}" dt="2023-02-16T03:45:01.507" v="154" actId="478"/>
          <ac:spMkLst>
            <pc:docMk/>
            <pc:sldMk cId="1209091634" sldId="2192"/>
            <ac:spMk id="55" creationId="{B19C6AB8-50EC-438D-A446-EAEE49B517D5}"/>
          </ac:spMkLst>
        </pc:spChg>
        <pc:spChg chg="del">
          <ac:chgData name="Aurelien Domont" userId="6da7715ce44349b3" providerId="LiveId" clId="{41F0A500-E4ED-4805-8D84-F6050E0C1B79}" dt="2023-02-16T03:45:01.507" v="154" actId="478"/>
          <ac:spMkLst>
            <pc:docMk/>
            <pc:sldMk cId="1209091634" sldId="2192"/>
            <ac:spMk id="59" creationId="{6C7DF474-2CC1-4311-83D5-C3FE3CC1E30D}"/>
          </ac:spMkLst>
        </pc:spChg>
        <pc:spChg chg="del">
          <ac:chgData name="Aurelien Domont" userId="6da7715ce44349b3" providerId="LiveId" clId="{41F0A500-E4ED-4805-8D84-F6050E0C1B79}" dt="2023-02-16T03:45:01.507" v="154" actId="478"/>
          <ac:spMkLst>
            <pc:docMk/>
            <pc:sldMk cId="1209091634" sldId="2192"/>
            <ac:spMk id="62" creationId="{9EE9DB63-ED4C-4127-B36A-76101EB9CFAD}"/>
          </ac:spMkLst>
        </pc:spChg>
        <pc:spChg chg="del">
          <ac:chgData name="Aurelien Domont" userId="6da7715ce44349b3" providerId="LiveId" clId="{41F0A500-E4ED-4805-8D84-F6050E0C1B79}" dt="2023-02-16T03:45:01.507" v="154" actId="478"/>
          <ac:spMkLst>
            <pc:docMk/>
            <pc:sldMk cId="1209091634" sldId="2192"/>
            <ac:spMk id="65" creationId="{4A3771A8-C5B6-42BD-82C3-A9E412040BEE}"/>
          </ac:spMkLst>
        </pc:spChg>
        <pc:spChg chg="del">
          <ac:chgData name="Aurelien Domont" userId="6da7715ce44349b3" providerId="LiveId" clId="{41F0A500-E4ED-4805-8D84-F6050E0C1B79}" dt="2023-02-16T03:45:01.507" v="154" actId="478"/>
          <ac:spMkLst>
            <pc:docMk/>
            <pc:sldMk cId="1209091634" sldId="2192"/>
            <ac:spMk id="68" creationId="{7B449ECB-2C8B-40FC-93B7-726F4E3E1EE3}"/>
          </ac:spMkLst>
        </pc:spChg>
        <pc:spChg chg="del">
          <ac:chgData name="Aurelien Domont" userId="6da7715ce44349b3" providerId="LiveId" clId="{41F0A500-E4ED-4805-8D84-F6050E0C1B79}" dt="2023-02-16T03:45:01.507" v="154" actId="478"/>
          <ac:spMkLst>
            <pc:docMk/>
            <pc:sldMk cId="1209091634" sldId="2192"/>
            <ac:spMk id="71" creationId="{7A5919BC-6626-464B-B363-D94E4AFEE7B8}"/>
          </ac:spMkLst>
        </pc:spChg>
        <pc:spChg chg="del">
          <ac:chgData name="Aurelien Domont" userId="6da7715ce44349b3" providerId="LiveId" clId="{41F0A500-E4ED-4805-8D84-F6050E0C1B79}" dt="2023-02-16T03:45:01.507" v="154" actId="478"/>
          <ac:spMkLst>
            <pc:docMk/>
            <pc:sldMk cId="1209091634" sldId="2192"/>
            <ac:spMk id="72" creationId="{A5FA095C-E1F2-4060-9576-F3C584F5ED56}"/>
          </ac:spMkLst>
        </pc:spChg>
        <pc:spChg chg="del">
          <ac:chgData name="Aurelien Domont" userId="6da7715ce44349b3" providerId="LiveId" clId="{41F0A500-E4ED-4805-8D84-F6050E0C1B79}" dt="2023-02-16T03:45:01.507" v="154" actId="478"/>
          <ac:spMkLst>
            <pc:docMk/>
            <pc:sldMk cId="1209091634" sldId="2192"/>
            <ac:spMk id="73" creationId="{2B2C1992-D3CE-429D-B1A0-8D95D7D035BF}"/>
          </ac:spMkLst>
        </pc:spChg>
        <pc:picChg chg="del">
          <ac:chgData name="Aurelien Domont" userId="6da7715ce44349b3" providerId="LiveId" clId="{41F0A500-E4ED-4805-8D84-F6050E0C1B79}" dt="2023-02-16T03:45:01.507" v="154" actId="478"/>
          <ac:picMkLst>
            <pc:docMk/>
            <pc:sldMk cId="1209091634" sldId="2192"/>
            <ac:picMk id="4" creationId="{3BDE9E0A-6F80-10ED-BEA3-717668C072C9}"/>
          </ac:picMkLst>
        </pc:picChg>
        <pc:picChg chg="add mod">
          <ac:chgData name="Aurelien Domont" userId="6da7715ce44349b3" providerId="LiveId" clId="{41F0A500-E4ED-4805-8D84-F6050E0C1B79}" dt="2023-02-16T03:45:02.158" v="155"/>
          <ac:picMkLst>
            <pc:docMk/>
            <pc:sldMk cId="1209091634" sldId="2192"/>
            <ac:picMk id="8" creationId="{46857B6E-ADD6-C01C-5B94-AFD63F3B4DF0}"/>
          </ac:picMkLst>
        </pc:picChg>
        <pc:picChg chg="add mod">
          <ac:chgData name="Aurelien Domont" userId="6da7715ce44349b3" providerId="LiveId" clId="{41F0A500-E4ED-4805-8D84-F6050E0C1B79}" dt="2023-02-16T03:45:02.158" v="155"/>
          <ac:picMkLst>
            <pc:docMk/>
            <pc:sldMk cId="1209091634" sldId="2192"/>
            <ac:picMk id="10" creationId="{96891CD2-39AB-3DE5-633A-208CA8F20182}"/>
          </ac:picMkLst>
        </pc:picChg>
        <pc:picChg chg="add mod">
          <ac:chgData name="Aurelien Domont" userId="6da7715ce44349b3" providerId="LiveId" clId="{41F0A500-E4ED-4805-8D84-F6050E0C1B79}" dt="2023-02-16T03:45:02.158" v="155"/>
          <ac:picMkLst>
            <pc:docMk/>
            <pc:sldMk cId="1209091634" sldId="2192"/>
            <ac:picMk id="11" creationId="{221FFAB5-7A8B-96FE-C945-59A605609CC9}"/>
          </ac:picMkLst>
        </pc:picChg>
        <pc:picChg chg="del">
          <ac:chgData name="Aurelien Domont" userId="6da7715ce44349b3" providerId="LiveId" clId="{41F0A500-E4ED-4805-8D84-F6050E0C1B79}" dt="2023-02-16T03:45:01.507" v="154" actId="478"/>
          <ac:picMkLst>
            <pc:docMk/>
            <pc:sldMk cId="1209091634" sldId="2192"/>
            <ac:picMk id="12" creationId="{70AA443A-7C27-58E2-5500-F47658FD329D}"/>
          </ac:picMkLst>
        </pc:picChg>
        <pc:picChg chg="add mod">
          <ac:chgData name="Aurelien Domont" userId="6da7715ce44349b3" providerId="LiveId" clId="{41F0A500-E4ED-4805-8D84-F6050E0C1B79}" dt="2023-02-16T03:45:02.158" v="155"/>
          <ac:picMkLst>
            <pc:docMk/>
            <pc:sldMk cId="1209091634" sldId="2192"/>
            <ac:picMk id="18" creationId="{317D759C-6306-AAEE-BCB3-46DCACD71775}"/>
          </ac:picMkLst>
        </pc:picChg>
        <pc:picChg chg="add mod">
          <ac:chgData name="Aurelien Domont" userId="6da7715ce44349b3" providerId="LiveId" clId="{41F0A500-E4ED-4805-8D84-F6050E0C1B79}" dt="2023-02-16T03:45:02.158" v="155"/>
          <ac:picMkLst>
            <pc:docMk/>
            <pc:sldMk cId="1209091634" sldId="2192"/>
            <ac:picMk id="22" creationId="{F5AA4FD4-3349-195A-825D-EE249BAD061F}"/>
          </ac:picMkLst>
        </pc:picChg>
        <pc:picChg chg="add mod">
          <ac:chgData name="Aurelien Domont" userId="6da7715ce44349b3" providerId="LiveId" clId="{41F0A500-E4ED-4805-8D84-F6050E0C1B79}" dt="2023-02-16T03:45:02.158" v="155"/>
          <ac:picMkLst>
            <pc:docMk/>
            <pc:sldMk cId="1209091634" sldId="2192"/>
            <ac:picMk id="25" creationId="{5E7783D5-2E9F-F4B4-CAC0-AA8F5FEF4B7E}"/>
          </ac:picMkLst>
        </pc:picChg>
        <pc:picChg chg="add mod">
          <ac:chgData name="Aurelien Domont" userId="6da7715ce44349b3" providerId="LiveId" clId="{41F0A500-E4ED-4805-8D84-F6050E0C1B79}" dt="2023-02-16T03:45:02.158" v="155"/>
          <ac:picMkLst>
            <pc:docMk/>
            <pc:sldMk cId="1209091634" sldId="2192"/>
            <ac:picMk id="30" creationId="{5ED6D772-4C35-BBD6-E948-0648C4B2139F}"/>
          </ac:picMkLst>
        </pc:picChg>
        <pc:picChg chg="del">
          <ac:chgData name="Aurelien Domont" userId="6da7715ce44349b3" providerId="LiveId" clId="{41F0A500-E4ED-4805-8D84-F6050E0C1B79}" dt="2023-02-16T03:45:01.507" v="154" actId="478"/>
          <ac:picMkLst>
            <pc:docMk/>
            <pc:sldMk cId="1209091634" sldId="2192"/>
            <ac:picMk id="31" creationId="{89979A0A-C018-44ED-8A86-BF1A8BB599EB}"/>
          </ac:picMkLst>
        </pc:picChg>
        <pc:picChg chg="add mod">
          <ac:chgData name="Aurelien Domont" userId="6da7715ce44349b3" providerId="LiveId" clId="{41F0A500-E4ED-4805-8D84-F6050E0C1B79}" dt="2023-02-16T03:45:02.158" v="155"/>
          <ac:picMkLst>
            <pc:docMk/>
            <pc:sldMk cId="1209091634" sldId="2192"/>
            <ac:picMk id="41" creationId="{34088AEC-83AF-7D8F-D84F-1FA0DEF589EE}"/>
          </ac:picMkLst>
        </pc:picChg>
        <pc:picChg chg="del">
          <ac:chgData name="Aurelien Domont" userId="6da7715ce44349b3" providerId="LiveId" clId="{41F0A500-E4ED-4805-8D84-F6050E0C1B79}" dt="2023-02-16T03:45:01.507" v="154" actId="478"/>
          <ac:picMkLst>
            <pc:docMk/>
            <pc:sldMk cId="1209091634" sldId="2192"/>
            <ac:picMk id="43" creationId="{250E8DD8-D2B2-4AA9-8FCB-518B8D2D5850}"/>
          </ac:picMkLst>
        </pc:picChg>
        <pc:picChg chg="del">
          <ac:chgData name="Aurelien Domont" userId="6da7715ce44349b3" providerId="LiveId" clId="{41F0A500-E4ED-4805-8D84-F6050E0C1B79}" dt="2023-02-16T03:45:01.507" v="154" actId="478"/>
          <ac:picMkLst>
            <pc:docMk/>
            <pc:sldMk cId="1209091634" sldId="2192"/>
            <ac:picMk id="44" creationId="{713EEF7A-E025-4053-86B3-ABF91302CF16}"/>
          </ac:picMkLst>
        </pc:picChg>
        <pc:picChg chg="add mod">
          <ac:chgData name="Aurelien Domont" userId="6da7715ce44349b3" providerId="LiveId" clId="{41F0A500-E4ED-4805-8D84-F6050E0C1B79}" dt="2023-02-16T03:45:02.158" v="155"/>
          <ac:picMkLst>
            <pc:docMk/>
            <pc:sldMk cId="1209091634" sldId="2192"/>
            <ac:picMk id="47" creationId="{45E4EFED-FB45-2A27-9DCF-383C2A0F4A32}"/>
          </ac:picMkLst>
        </pc:picChg>
        <pc:picChg chg="del">
          <ac:chgData name="Aurelien Domont" userId="6da7715ce44349b3" providerId="LiveId" clId="{41F0A500-E4ED-4805-8D84-F6050E0C1B79}" dt="2023-02-16T03:45:01.507" v="154" actId="478"/>
          <ac:picMkLst>
            <pc:docMk/>
            <pc:sldMk cId="1209091634" sldId="2192"/>
            <ac:picMk id="54" creationId="{B481BBB9-8897-4D23-AD98-D58A03A0AB85}"/>
          </ac:picMkLst>
        </pc:picChg>
        <pc:picChg chg="del">
          <ac:chgData name="Aurelien Domont" userId="6da7715ce44349b3" providerId="LiveId" clId="{41F0A500-E4ED-4805-8D84-F6050E0C1B79}" dt="2023-02-16T03:45:01.507" v="154" actId="478"/>
          <ac:picMkLst>
            <pc:docMk/>
            <pc:sldMk cId="1209091634" sldId="2192"/>
            <ac:picMk id="57" creationId="{4F72DDFE-F77B-4791-B57A-7D67C16E5603}"/>
          </ac:picMkLst>
        </pc:picChg>
        <pc:picChg chg="del">
          <ac:chgData name="Aurelien Domont" userId="6da7715ce44349b3" providerId="LiveId" clId="{41F0A500-E4ED-4805-8D84-F6050E0C1B79}" dt="2023-02-16T03:45:01.507" v="154" actId="478"/>
          <ac:picMkLst>
            <pc:docMk/>
            <pc:sldMk cId="1209091634" sldId="2192"/>
            <ac:picMk id="61" creationId="{D3CC5F63-F5D1-4C2F-8D3B-EC726B94E68B}"/>
          </ac:picMkLst>
        </pc:picChg>
        <pc:picChg chg="del">
          <ac:chgData name="Aurelien Domont" userId="6da7715ce44349b3" providerId="LiveId" clId="{41F0A500-E4ED-4805-8D84-F6050E0C1B79}" dt="2023-02-16T03:45:01.507" v="154" actId="478"/>
          <ac:picMkLst>
            <pc:docMk/>
            <pc:sldMk cId="1209091634" sldId="2192"/>
            <ac:picMk id="64" creationId="{5DCDAA2C-7647-447E-9FC0-509979E3A263}"/>
          </ac:picMkLst>
        </pc:picChg>
        <pc:picChg chg="del">
          <ac:chgData name="Aurelien Domont" userId="6da7715ce44349b3" providerId="LiveId" clId="{41F0A500-E4ED-4805-8D84-F6050E0C1B79}" dt="2023-02-16T03:45:01.507" v="154" actId="478"/>
          <ac:picMkLst>
            <pc:docMk/>
            <pc:sldMk cId="1209091634" sldId="2192"/>
            <ac:picMk id="67" creationId="{18B30E08-8105-4C53-B0F0-9D3EC6D4051C}"/>
          </ac:picMkLst>
        </pc:picChg>
        <pc:picChg chg="del">
          <ac:chgData name="Aurelien Domont" userId="6da7715ce44349b3" providerId="LiveId" clId="{41F0A500-E4ED-4805-8D84-F6050E0C1B79}" dt="2023-02-16T03:45:01.507" v="154" actId="478"/>
          <ac:picMkLst>
            <pc:docMk/>
            <pc:sldMk cId="1209091634" sldId="2192"/>
            <ac:picMk id="70" creationId="{66735B97-84A1-43FD-8AC2-9AEADD11D750}"/>
          </ac:picMkLst>
        </pc:picChg>
        <pc:cxnChg chg="del">
          <ac:chgData name="Aurelien Domont" userId="6da7715ce44349b3" providerId="LiveId" clId="{41F0A500-E4ED-4805-8D84-F6050E0C1B79}" dt="2023-02-16T03:45:01.507" v="154" actId="478"/>
          <ac:cxnSpMkLst>
            <pc:docMk/>
            <pc:sldMk cId="1209091634" sldId="2192"/>
            <ac:cxnSpMk id="26" creationId="{797E83DD-3321-C793-6A15-22AA5FB19F72}"/>
          </ac:cxnSpMkLst>
        </pc:cxnChg>
        <pc:cxnChg chg="del">
          <ac:chgData name="Aurelien Domont" userId="6da7715ce44349b3" providerId="LiveId" clId="{41F0A500-E4ED-4805-8D84-F6050E0C1B79}" dt="2023-02-16T03:45:01.507" v="154" actId="478"/>
          <ac:cxnSpMkLst>
            <pc:docMk/>
            <pc:sldMk cId="1209091634" sldId="2192"/>
            <ac:cxnSpMk id="29" creationId="{6D77DCCD-0FBF-CA3A-27A2-D0A2FD392F1B}"/>
          </ac:cxnSpMkLst>
        </pc:cxnChg>
        <pc:cxnChg chg="del">
          <ac:chgData name="Aurelien Domont" userId="6da7715ce44349b3" providerId="LiveId" clId="{41F0A500-E4ED-4805-8D84-F6050E0C1B79}" dt="2023-02-16T03:45:01.507" v="154" actId="478"/>
          <ac:cxnSpMkLst>
            <pc:docMk/>
            <pc:sldMk cId="1209091634" sldId="2192"/>
            <ac:cxnSpMk id="34" creationId="{4F96BCEB-A32F-AABB-BB36-A8F630022008}"/>
          </ac:cxnSpMkLst>
        </pc:cxnChg>
      </pc:sldChg>
      <pc:sldChg chg="add">
        <pc:chgData name="Aurelien Domont" userId="6da7715ce44349b3" providerId="LiveId" clId="{41F0A500-E4ED-4805-8D84-F6050E0C1B79}" dt="2023-02-16T03:35:47.668" v="87"/>
        <pc:sldMkLst>
          <pc:docMk/>
          <pc:sldMk cId="1534399825" sldId="2240"/>
        </pc:sldMkLst>
      </pc:sldChg>
      <pc:sldChg chg="del">
        <pc:chgData name="Aurelien Domont" userId="6da7715ce44349b3" providerId="LiveId" clId="{41F0A500-E4ED-4805-8D84-F6050E0C1B79}" dt="2023-02-16T03:12:45.866" v="72" actId="47"/>
        <pc:sldMkLst>
          <pc:docMk/>
          <pc:sldMk cId="1317447165" sldId="2276"/>
        </pc:sldMkLst>
      </pc:sldChg>
      <pc:sldChg chg="del">
        <pc:chgData name="Aurelien Domont" userId="6da7715ce44349b3" providerId="LiveId" clId="{41F0A500-E4ED-4805-8D84-F6050E0C1B79}" dt="2023-02-16T03:11:33.020" v="69" actId="47"/>
        <pc:sldMkLst>
          <pc:docMk/>
          <pc:sldMk cId="3439488634" sldId="2407"/>
        </pc:sldMkLst>
      </pc:sldChg>
      <pc:sldChg chg="add del">
        <pc:chgData name="Aurelien Domont" userId="6da7715ce44349b3" providerId="LiveId" clId="{41F0A500-E4ED-4805-8D84-F6050E0C1B79}" dt="2023-02-16T03:25:58.578" v="74"/>
        <pc:sldMkLst>
          <pc:docMk/>
          <pc:sldMk cId="1754246506" sldId="2410"/>
        </pc:sldMkLst>
      </pc:sldChg>
      <pc:sldChg chg="del">
        <pc:chgData name="Aurelien Domont" userId="6da7715ce44349b3" providerId="LiveId" clId="{41F0A500-E4ED-4805-8D84-F6050E0C1B79}" dt="2023-02-16T03:25:56.855" v="73" actId="47"/>
        <pc:sldMkLst>
          <pc:docMk/>
          <pc:sldMk cId="1617236116" sldId="2411"/>
        </pc:sldMkLst>
      </pc:sldChg>
      <pc:sldChg chg="add del">
        <pc:chgData name="Aurelien Domont" userId="6da7715ce44349b3" providerId="LiveId" clId="{41F0A500-E4ED-4805-8D84-F6050E0C1B79}" dt="2023-02-16T03:25:58.578" v="74"/>
        <pc:sldMkLst>
          <pc:docMk/>
          <pc:sldMk cId="4164122239" sldId="2412"/>
        </pc:sldMkLst>
      </pc:sldChg>
      <pc:sldChg chg="add del">
        <pc:chgData name="Aurelien Domont" userId="6da7715ce44349b3" providerId="LiveId" clId="{41F0A500-E4ED-4805-8D84-F6050E0C1B79}" dt="2023-02-16T03:25:58.578" v="74"/>
        <pc:sldMkLst>
          <pc:docMk/>
          <pc:sldMk cId="177328719" sldId="2413"/>
        </pc:sldMkLst>
      </pc:sldChg>
      <pc:sldChg chg="delSp mod">
        <pc:chgData name="Aurelien Domont" userId="6da7715ce44349b3" providerId="LiveId" clId="{41F0A500-E4ED-4805-8D84-F6050E0C1B79}" dt="2023-02-16T03:34:04.221" v="85" actId="478"/>
        <pc:sldMkLst>
          <pc:docMk/>
          <pc:sldMk cId="3844453214" sldId="2417"/>
        </pc:sldMkLst>
        <pc:spChg chg="del">
          <ac:chgData name="Aurelien Domont" userId="6da7715ce44349b3" providerId="LiveId" clId="{41F0A500-E4ED-4805-8D84-F6050E0C1B79}" dt="2023-02-16T03:34:04.221" v="85" actId="478"/>
          <ac:spMkLst>
            <pc:docMk/>
            <pc:sldMk cId="3844453214" sldId="2417"/>
            <ac:spMk id="8" creationId="{A59D9EB3-E9B5-436C-B84C-64290C638E46}"/>
          </ac:spMkLst>
        </pc:spChg>
      </pc:sldChg>
      <pc:sldChg chg="del">
        <pc:chgData name="Aurelien Domont" userId="6da7715ce44349b3" providerId="LiveId" clId="{41F0A500-E4ED-4805-8D84-F6050E0C1B79}" dt="2023-02-16T03:28:03" v="77" actId="47"/>
        <pc:sldMkLst>
          <pc:docMk/>
          <pc:sldMk cId="1721775899" sldId="2420"/>
        </pc:sldMkLst>
      </pc:sldChg>
      <pc:sldChg chg="del">
        <pc:chgData name="Aurelien Domont" userId="6da7715ce44349b3" providerId="LiveId" clId="{41F0A500-E4ED-4805-8D84-F6050E0C1B79}" dt="2023-02-16T03:28:03" v="77" actId="47"/>
        <pc:sldMkLst>
          <pc:docMk/>
          <pc:sldMk cId="1972335164" sldId="2421"/>
        </pc:sldMkLst>
      </pc:sldChg>
      <pc:sldChg chg="del">
        <pc:chgData name="Aurelien Domont" userId="6da7715ce44349b3" providerId="LiveId" clId="{41F0A500-E4ED-4805-8D84-F6050E0C1B79}" dt="2023-02-16T03:28:03" v="77" actId="47"/>
        <pc:sldMkLst>
          <pc:docMk/>
          <pc:sldMk cId="4013513185" sldId="2424"/>
        </pc:sldMkLst>
      </pc:sldChg>
      <pc:sldChg chg="del">
        <pc:chgData name="Aurelien Domont" userId="6da7715ce44349b3" providerId="LiveId" clId="{41F0A500-E4ED-4805-8D84-F6050E0C1B79}" dt="2023-02-16T03:28:03" v="77" actId="47"/>
        <pc:sldMkLst>
          <pc:docMk/>
          <pc:sldMk cId="234968368" sldId="2425"/>
        </pc:sldMkLst>
      </pc:sldChg>
      <pc:sldChg chg="del">
        <pc:chgData name="Aurelien Domont" userId="6da7715ce44349b3" providerId="LiveId" clId="{41F0A500-E4ED-4805-8D84-F6050E0C1B79}" dt="2023-02-16T03:28:03" v="77" actId="47"/>
        <pc:sldMkLst>
          <pc:docMk/>
          <pc:sldMk cId="811976027" sldId="2426"/>
        </pc:sldMkLst>
      </pc:sldChg>
      <pc:sldChg chg="del">
        <pc:chgData name="Aurelien Domont" userId="6da7715ce44349b3" providerId="LiveId" clId="{41F0A500-E4ED-4805-8D84-F6050E0C1B79}" dt="2023-02-16T03:28:03" v="77" actId="47"/>
        <pc:sldMkLst>
          <pc:docMk/>
          <pc:sldMk cId="658684134" sldId="2427"/>
        </pc:sldMkLst>
      </pc:sldChg>
      <pc:sldChg chg="del">
        <pc:chgData name="Aurelien Domont" userId="6da7715ce44349b3" providerId="LiveId" clId="{41F0A500-E4ED-4805-8D84-F6050E0C1B79}" dt="2023-02-16T03:12:45.866" v="72" actId="47"/>
        <pc:sldMkLst>
          <pc:docMk/>
          <pc:sldMk cId="3318062978" sldId="2438"/>
        </pc:sldMkLst>
      </pc:sldChg>
      <pc:sldChg chg="del">
        <pc:chgData name="Aurelien Domont" userId="6da7715ce44349b3" providerId="LiveId" clId="{41F0A500-E4ED-4805-8D84-F6050E0C1B79}" dt="2023-02-16T03:12:45.866" v="72" actId="47"/>
        <pc:sldMkLst>
          <pc:docMk/>
          <pc:sldMk cId="141523137" sldId="2439"/>
        </pc:sldMkLst>
      </pc:sldChg>
      <pc:sldChg chg="del">
        <pc:chgData name="Aurelien Domont" userId="6da7715ce44349b3" providerId="LiveId" clId="{41F0A500-E4ED-4805-8D84-F6050E0C1B79}" dt="2023-02-16T03:12:45.866" v="72" actId="47"/>
        <pc:sldMkLst>
          <pc:docMk/>
          <pc:sldMk cId="2212935543" sldId="2440"/>
        </pc:sldMkLst>
      </pc:sldChg>
      <pc:sldChg chg="del">
        <pc:chgData name="Aurelien Domont" userId="6da7715ce44349b3" providerId="LiveId" clId="{41F0A500-E4ED-4805-8D84-F6050E0C1B79}" dt="2023-02-16T03:12:45.866" v="72" actId="47"/>
        <pc:sldMkLst>
          <pc:docMk/>
          <pc:sldMk cId="4182032264" sldId="2444"/>
        </pc:sldMkLst>
      </pc:sldChg>
      <pc:sldChg chg="del">
        <pc:chgData name="Aurelien Domont" userId="6da7715ce44349b3" providerId="LiveId" clId="{41F0A500-E4ED-4805-8D84-F6050E0C1B79}" dt="2023-02-16T03:12:45.866" v="72" actId="47"/>
        <pc:sldMkLst>
          <pc:docMk/>
          <pc:sldMk cId="4024712621" sldId="2445"/>
        </pc:sldMkLst>
      </pc:sldChg>
      <pc:sldChg chg="del">
        <pc:chgData name="Aurelien Domont" userId="6da7715ce44349b3" providerId="LiveId" clId="{41F0A500-E4ED-4805-8D84-F6050E0C1B79}" dt="2023-02-16T03:27:43.943" v="76" actId="47"/>
        <pc:sldMkLst>
          <pc:docMk/>
          <pc:sldMk cId="282134541" sldId="2475"/>
        </pc:sldMkLst>
      </pc:sldChg>
      <pc:sldChg chg="del">
        <pc:chgData name="Aurelien Domont" userId="6da7715ce44349b3" providerId="LiveId" clId="{41F0A500-E4ED-4805-8D84-F6050E0C1B79}" dt="2023-02-16T03:28:03" v="77" actId="47"/>
        <pc:sldMkLst>
          <pc:docMk/>
          <pc:sldMk cId="2851838303" sldId="2476"/>
        </pc:sldMkLst>
      </pc:sldChg>
      <pc:sldChg chg="del">
        <pc:chgData name="Aurelien Domont" userId="6da7715ce44349b3" providerId="LiveId" clId="{41F0A500-E4ED-4805-8D84-F6050E0C1B79}" dt="2023-02-16T03:29:30.883" v="79" actId="47"/>
        <pc:sldMkLst>
          <pc:docMk/>
          <pc:sldMk cId="266260425" sldId="2478"/>
        </pc:sldMkLst>
      </pc:sldChg>
      <pc:sldChg chg="add del">
        <pc:chgData name="Aurelien Domont" userId="6da7715ce44349b3" providerId="LiveId" clId="{41F0A500-E4ED-4805-8D84-F6050E0C1B79}" dt="2023-02-16T03:32:28.044" v="82" actId="47"/>
        <pc:sldMkLst>
          <pc:docMk/>
          <pc:sldMk cId="1756636418" sldId="2486"/>
        </pc:sldMkLst>
      </pc:sldChg>
      <pc:sldChg chg="del">
        <pc:chgData name="Aurelien Domont" userId="6da7715ce44349b3" providerId="LiveId" clId="{41F0A500-E4ED-4805-8D84-F6050E0C1B79}" dt="2023-02-16T03:12:45.866" v="72" actId="47"/>
        <pc:sldMkLst>
          <pc:docMk/>
          <pc:sldMk cId="1518822418" sldId="2528"/>
        </pc:sldMkLst>
      </pc:sldChg>
      <pc:sldChg chg="del">
        <pc:chgData name="Aurelien Domont" userId="6da7715ce44349b3" providerId="LiveId" clId="{41F0A500-E4ED-4805-8D84-F6050E0C1B79}" dt="2023-02-16T03:12:45.866" v="72" actId="47"/>
        <pc:sldMkLst>
          <pc:docMk/>
          <pc:sldMk cId="114241174" sldId="2532"/>
        </pc:sldMkLst>
      </pc:sldChg>
      <pc:sldChg chg="del">
        <pc:chgData name="Aurelien Domont" userId="6da7715ce44349b3" providerId="LiveId" clId="{41F0A500-E4ED-4805-8D84-F6050E0C1B79}" dt="2023-02-16T03:12:45.866" v="72" actId="47"/>
        <pc:sldMkLst>
          <pc:docMk/>
          <pc:sldMk cId="3710951792" sldId="2534"/>
        </pc:sldMkLst>
      </pc:sldChg>
      <pc:sldChg chg="del">
        <pc:chgData name="Aurelien Domont" userId="6da7715ce44349b3" providerId="LiveId" clId="{41F0A500-E4ED-4805-8D84-F6050E0C1B79}" dt="2023-02-16T03:28:03" v="77" actId="47"/>
        <pc:sldMkLst>
          <pc:docMk/>
          <pc:sldMk cId="1460840373" sldId="2543"/>
        </pc:sldMkLst>
      </pc:sldChg>
      <pc:sldChg chg="del">
        <pc:chgData name="Aurelien Domont" userId="6da7715ce44349b3" providerId="LiveId" clId="{41F0A500-E4ED-4805-8D84-F6050E0C1B79}" dt="2023-02-16T03:28:03" v="77" actId="47"/>
        <pc:sldMkLst>
          <pc:docMk/>
          <pc:sldMk cId="3234245594" sldId="2544"/>
        </pc:sldMkLst>
      </pc:sldChg>
      <pc:sldChg chg="del">
        <pc:chgData name="Aurelien Domont" userId="6da7715ce44349b3" providerId="LiveId" clId="{41F0A500-E4ED-4805-8D84-F6050E0C1B79}" dt="2023-02-16T03:28:03" v="77" actId="47"/>
        <pc:sldMkLst>
          <pc:docMk/>
          <pc:sldMk cId="1171926163" sldId="2548"/>
        </pc:sldMkLst>
      </pc:sldChg>
      <pc:sldChg chg="del">
        <pc:chgData name="Aurelien Domont" userId="6da7715ce44349b3" providerId="LiveId" clId="{41F0A500-E4ED-4805-8D84-F6050E0C1B79}" dt="2023-02-16T03:28:03" v="77" actId="47"/>
        <pc:sldMkLst>
          <pc:docMk/>
          <pc:sldMk cId="3319712758" sldId="2549"/>
        </pc:sldMkLst>
      </pc:sldChg>
      <pc:sldChg chg="del">
        <pc:chgData name="Aurelien Domont" userId="6da7715ce44349b3" providerId="LiveId" clId="{41F0A500-E4ED-4805-8D84-F6050E0C1B79}" dt="2023-02-16T03:28:03" v="77" actId="47"/>
        <pc:sldMkLst>
          <pc:docMk/>
          <pc:sldMk cId="2825689156" sldId="2551"/>
        </pc:sldMkLst>
      </pc:sldChg>
      <pc:sldChg chg="del">
        <pc:chgData name="Aurelien Domont" userId="6da7715ce44349b3" providerId="LiveId" clId="{41F0A500-E4ED-4805-8D84-F6050E0C1B79}" dt="2023-02-16T03:28:03" v="77" actId="47"/>
        <pc:sldMkLst>
          <pc:docMk/>
          <pc:sldMk cId="3015757233" sldId="2552"/>
        </pc:sldMkLst>
      </pc:sldChg>
      <pc:sldChg chg="del">
        <pc:chgData name="Aurelien Domont" userId="6da7715ce44349b3" providerId="LiveId" clId="{41F0A500-E4ED-4805-8D84-F6050E0C1B79}" dt="2023-02-16T03:28:03" v="77" actId="47"/>
        <pc:sldMkLst>
          <pc:docMk/>
          <pc:sldMk cId="2341912036" sldId="2553"/>
        </pc:sldMkLst>
      </pc:sldChg>
      <pc:sldChg chg="del">
        <pc:chgData name="Aurelien Domont" userId="6da7715ce44349b3" providerId="LiveId" clId="{41F0A500-E4ED-4805-8D84-F6050E0C1B79}" dt="2023-02-16T03:28:03" v="77" actId="47"/>
        <pc:sldMkLst>
          <pc:docMk/>
          <pc:sldMk cId="3285208466" sldId="2566"/>
        </pc:sldMkLst>
      </pc:sldChg>
      <pc:sldChg chg="del">
        <pc:chgData name="Aurelien Domont" userId="6da7715ce44349b3" providerId="LiveId" clId="{41F0A500-E4ED-4805-8D84-F6050E0C1B79}" dt="2023-02-16T03:28:03" v="77" actId="47"/>
        <pc:sldMkLst>
          <pc:docMk/>
          <pc:sldMk cId="168400318" sldId="2573"/>
        </pc:sldMkLst>
      </pc:sldChg>
      <pc:sldChg chg="del">
        <pc:chgData name="Aurelien Domont" userId="6da7715ce44349b3" providerId="LiveId" clId="{41F0A500-E4ED-4805-8D84-F6050E0C1B79}" dt="2023-02-16T03:28:03" v="77" actId="47"/>
        <pc:sldMkLst>
          <pc:docMk/>
          <pc:sldMk cId="3109918362" sldId="2574"/>
        </pc:sldMkLst>
      </pc:sldChg>
      <pc:sldChg chg="del">
        <pc:chgData name="Aurelien Domont" userId="6da7715ce44349b3" providerId="LiveId" clId="{41F0A500-E4ED-4805-8D84-F6050E0C1B79}" dt="2023-02-16T03:28:03" v="77" actId="47"/>
        <pc:sldMkLst>
          <pc:docMk/>
          <pc:sldMk cId="3499924189" sldId="2576"/>
        </pc:sldMkLst>
      </pc:sldChg>
      <pc:sldChg chg="del">
        <pc:chgData name="Aurelien Domont" userId="6da7715ce44349b3" providerId="LiveId" clId="{41F0A500-E4ED-4805-8D84-F6050E0C1B79}" dt="2023-02-16T03:28:03" v="77" actId="47"/>
        <pc:sldMkLst>
          <pc:docMk/>
          <pc:sldMk cId="3274052290" sldId="2577"/>
        </pc:sldMkLst>
      </pc:sldChg>
      <pc:sldChg chg="del">
        <pc:chgData name="Aurelien Domont" userId="6da7715ce44349b3" providerId="LiveId" clId="{41F0A500-E4ED-4805-8D84-F6050E0C1B79}" dt="2023-02-16T03:28:03" v="77" actId="47"/>
        <pc:sldMkLst>
          <pc:docMk/>
          <pc:sldMk cId="149126807" sldId="2579"/>
        </pc:sldMkLst>
      </pc:sldChg>
      <pc:sldChg chg="del">
        <pc:chgData name="Aurelien Domont" userId="6da7715ce44349b3" providerId="LiveId" clId="{41F0A500-E4ED-4805-8D84-F6050E0C1B79}" dt="2023-02-16T03:28:03" v="77" actId="47"/>
        <pc:sldMkLst>
          <pc:docMk/>
          <pc:sldMk cId="920435364" sldId="2580"/>
        </pc:sldMkLst>
      </pc:sldChg>
      <pc:sldChg chg="del">
        <pc:chgData name="Aurelien Domont" userId="6da7715ce44349b3" providerId="LiveId" clId="{41F0A500-E4ED-4805-8D84-F6050E0C1B79}" dt="2023-02-16T03:28:03" v="77" actId="47"/>
        <pc:sldMkLst>
          <pc:docMk/>
          <pc:sldMk cId="973395138" sldId="2582"/>
        </pc:sldMkLst>
      </pc:sldChg>
      <pc:sldChg chg="del">
        <pc:chgData name="Aurelien Domont" userId="6da7715ce44349b3" providerId="LiveId" clId="{41F0A500-E4ED-4805-8D84-F6050E0C1B79}" dt="2023-02-16T03:28:03" v="77" actId="47"/>
        <pc:sldMkLst>
          <pc:docMk/>
          <pc:sldMk cId="2152972054" sldId="2585"/>
        </pc:sldMkLst>
      </pc:sldChg>
      <pc:sldChg chg="del">
        <pc:chgData name="Aurelien Domont" userId="6da7715ce44349b3" providerId="LiveId" clId="{41F0A500-E4ED-4805-8D84-F6050E0C1B79}" dt="2023-02-16T03:28:03" v="77" actId="47"/>
        <pc:sldMkLst>
          <pc:docMk/>
          <pc:sldMk cId="2531193052" sldId="2586"/>
        </pc:sldMkLst>
      </pc:sldChg>
      <pc:sldChg chg="del">
        <pc:chgData name="Aurelien Domont" userId="6da7715ce44349b3" providerId="LiveId" clId="{41F0A500-E4ED-4805-8D84-F6050E0C1B79}" dt="2023-02-16T03:28:03" v="77" actId="47"/>
        <pc:sldMkLst>
          <pc:docMk/>
          <pc:sldMk cId="4048029769" sldId="2587"/>
        </pc:sldMkLst>
      </pc:sldChg>
      <pc:sldChg chg="del">
        <pc:chgData name="Aurelien Domont" userId="6da7715ce44349b3" providerId="LiveId" clId="{41F0A500-E4ED-4805-8D84-F6050E0C1B79}" dt="2023-02-16T03:28:03" v="77" actId="47"/>
        <pc:sldMkLst>
          <pc:docMk/>
          <pc:sldMk cId="3145140750" sldId="2588"/>
        </pc:sldMkLst>
      </pc:sldChg>
      <pc:sldChg chg="del">
        <pc:chgData name="Aurelien Domont" userId="6da7715ce44349b3" providerId="LiveId" clId="{41F0A500-E4ED-4805-8D84-F6050E0C1B79}" dt="2023-02-16T03:28:03" v="77" actId="47"/>
        <pc:sldMkLst>
          <pc:docMk/>
          <pc:sldMk cId="1870678215" sldId="2589"/>
        </pc:sldMkLst>
      </pc:sldChg>
      <pc:sldChg chg="del">
        <pc:chgData name="Aurelien Domont" userId="6da7715ce44349b3" providerId="LiveId" clId="{41F0A500-E4ED-4805-8D84-F6050E0C1B79}" dt="2023-02-16T03:28:03" v="77" actId="47"/>
        <pc:sldMkLst>
          <pc:docMk/>
          <pc:sldMk cId="3987364234" sldId="2590"/>
        </pc:sldMkLst>
      </pc:sldChg>
      <pc:sldChg chg="del">
        <pc:chgData name="Aurelien Domont" userId="6da7715ce44349b3" providerId="LiveId" clId="{41F0A500-E4ED-4805-8D84-F6050E0C1B79}" dt="2023-02-16T03:28:03" v="77" actId="47"/>
        <pc:sldMkLst>
          <pc:docMk/>
          <pc:sldMk cId="2387750748" sldId="2591"/>
        </pc:sldMkLst>
      </pc:sldChg>
      <pc:sldChg chg="del">
        <pc:chgData name="Aurelien Domont" userId="6da7715ce44349b3" providerId="LiveId" clId="{41F0A500-E4ED-4805-8D84-F6050E0C1B79}" dt="2023-02-16T03:33:21.421" v="83" actId="47"/>
        <pc:sldMkLst>
          <pc:docMk/>
          <pc:sldMk cId="1271381689" sldId="2593"/>
        </pc:sldMkLst>
      </pc:sldChg>
      <pc:sldChg chg="del">
        <pc:chgData name="Aurelien Domont" userId="6da7715ce44349b3" providerId="LiveId" clId="{41F0A500-E4ED-4805-8D84-F6050E0C1B79}" dt="2023-02-16T03:33:21.421" v="83" actId="47"/>
        <pc:sldMkLst>
          <pc:docMk/>
          <pc:sldMk cId="1134372063" sldId="2595"/>
        </pc:sldMkLst>
      </pc:sldChg>
      <pc:sldChg chg="del">
        <pc:chgData name="Aurelien Domont" userId="6da7715ce44349b3" providerId="LiveId" clId="{41F0A500-E4ED-4805-8D84-F6050E0C1B79}" dt="2023-02-16T03:33:21.421" v="83" actId="47"/>
        <pc:sldMkLst>
          <pc:docMk/>
          <pc:sldMk cId="271317158" sldId="2596"/>
        </pc:sldMkLst>
      </pc:sldChg>
      <pc:sldChg chg="del">
        <pc:chgData name="Aurelien Domont" userId="6da7715ce44349b3" providerId="LiveId" clId="{41F0A500-E4ED-4805-8D84-F6050E0C1B79}" dt="2023-02-16T03:29:10.201" v="78" actId="47"/>
        <pc:sldMkLst>
          <pc:docMk/>
          <pc:sldMk cId="3404802973" sldId="2598"/>
        </pc:sldMkLst>
      </pc:sldChg>
      <pc:sldChg chg="del">
        <pc:chgData name="Aurelien Domont" userId="6da7715ce44349b3" providerId="LiveId" clId="{41F0A500-E4ED-4805-8D84-F6050E0C1B79}" dt="2023-02-16T03:29:10.201" v="78" actId="47"/>
        <pc:sldMkLst>
          <pc:docMk/>
          <pc:sldMk cId="1351119352" sldId="2600"/>
        </pc:sldMkLst>
      </pc:sldChg>
      <pc:sldChg chg="del">
        <pc:chgData name="Aurelien Domont" userId="6da7715ce44349b3" providerId="LiveId" clId="{41F0A500-E4ED-4805-8D84-F6050E0C1B79}" dt="2023-02-16T03:29:30.883" v="79" actId="47"/>
        <pc:sldMkLst>
          <pc:docMk/>
          <pc:sldMk cId="4192037883" sldId="2602"/>
        </pc:sldMkLst>
      </pc:sldChg>
      <pc:sldChg chg="del">
        <pc:chgData name="Aurelien Domont" userId="6da7715ce44349b3" providerId="LiveId" clId="{41F0A500-E4ED-4805-8D84-F6050E0C1B79}" dt="2023-02-16T03:29:30.883" v="79" actId="47"/>
        <pc:sldMkLst>
          <pc:docMk/>
          <pc:sldMk cId="2966377203" sldId="2603"/>
        </pc:sldMkLst>
      </pc:sldChg>
      <pc:sldChg chg="del">
        <pc:chgData name="Aurelien Domont" userId="6da7715ce44349b3" providerId="LiveId" clId="{41F0A500-E4ED-4805-8D84-F6050E0C1B79}" dt="2023-02-16T03:29:10.201" v="78" actId="47"/>
        <pc:sldMkLst>
          <pc:docMk/>
          <pc:sldMk cId="246641167" sldId="2606"/>
        </pc:sldMkLst>
      </pc:sldChg>
      <pc:sldChg chg="del">
        <pc:chgData name="Aurelien Domont" userId="6da7715ce44349b3" providerId="LiveId" clId="{41F0A500-E4ED-4805-8D84-F6050E0C1B79}" dt="2023-02-16T03:29:10.201" v="78" actId="47"/>
        <pc:sldMkLst>
          <pc:docMk/>
          <pc:sldMk cId="4278786815" sldId="2607"/>
        </pc:sldMkLst>
      </pc:sldChg>
      <pc:sldChg chg="del">
        <pc:chgData name="Aurelien Domont" userId="6da7715ce44349b3" providerId="LiveId" clId="{41F0A500-E4ED-4805-8D84-F6050E0C1B79}" dt="2023-02-16T03:29:10.201" v="78" actId="47"/>
        <pc:sldMkLst>
          <pc:docMk/>
          <pc:sldMk cId="1336764095" sldId="2609"/>
        </pc:sldMkLst>
      </pc:sldChg>
      <pc:sldChg chg="del">
        <pc:chgData name="Aurelien Domont" userId="6da7715ce44349b3" providerId="LiveId" clId="{41F0A500-E4ED-4805-8D84-F6050E0C1B79}" dt="2023-02-16T03:29:10.201" v="78" actId="47"/>
        <pc:sldMkLst>
          <pc:docMk/>
          <pc:sldMk cId="277450242" sldId="2610"/>
        </pc:sldMkLst>
      </pc:sldChg>
      <pc:sldChg chg="del">
        <pc:chgData name="Aurelien Domont" userId="6da7715ce44349b3" providerId="LiveId" clId="{41F0A500-E4ED-4805-8D84-F6050E0C1B79}" dt="2023-02-16T03:29:10.201" v="78" actId="47"/>
        <pc:sldMkLst>
          <pc:docMk/>
          <pc:sldMk cId="883288700" sldId="2618"/>
        </pc:sldMkLst>
      </pc:sldChg>
      <pc:sldChg chg="del">
        <pc:chgData name="Aurelien Domont" userId="6da7715ce44349b3" providerId="LiveId" clId="{41F0A500-E4ED-4805-8D84-F6050E0C1B79}" dt="2023-02-16T03:29:10.201" v="78" actId="47"/>
        <pc:sldMkLst>
          <pc:docMk/>
          <pc:sldMk cId="1477443042" sldId="2619"/>
        </pc:sldMkLst>
      </pc:sldChg>
      <pc:sldChg chg="del">
        <pc:chgData name="Aurelien Domont" userId="6da7715ce44349b3" providerId="LiveId" clId="{41F0A500-E4ED-4805-8D84-F6050E0C1B79}" dt="2023-02-16T03:33:21.421" v="83" actId="47"/>
        <pc:sldMkLst>
          <pc:docMk/>
          <pc:sldMk cId="145987337" sldId="2621"/>
        </pc:sldMkLst>
      </pc:sldChg>
      <pc:sldChg chg="del">
        <pc:chgData name="Aurelien Domont" userId="6da7715ce44349b3" providerId="LiveId" clId="{41F0A500-E4ED-4805-8D84-F6050E0C1B79}" dt="2023-02-16T03:33:21.421" v="83" actId="47"/>
        <pc:sldMkLst>
          <pc:docMk/>
          <pc:sldMk cId="930751640" sldId="2622"/>
        </pc:sldMkLst>
      </pc:sldChg>
      <pc:sldChg chg="del">
        <pc:chgData name="Aurelien Domont" userId="6da7715ce44349b3" providerId="LiveId" clId="{41F0A500-E4ED-4805-8D84-F6050E0C1B79}" dt="2023-02-16T03:29:30.883" v="79" actId="47"/>
        <pc:sldMkLst>
          <pc:docMk/>
          <pc:sldMk cId="2288615205" sldId="2625"/>
        </pc:sldMkLst>
      </pc:sldChg>
      <pc:sldChg chg="del">
        <pc:chgData name="Aurelien Domont" userId="6da7715ce44349b3" providerId="LiveId" clId="{41F0A500-E4ED-4805-8D84-F6050E0C1B79}" dt="2023-02-16T03:29:30.883" v="79" actId="47"/>
        <pc:sldMkLst>
          <pc:docMk/>
          <pc:sldMk cId="3024276857" sldId="2627"/>
        </pc:sldMkLst>
      </pc:sldChg>
      <pc:sldChg chg="del">
        <pc:chgData name="Aurelien Domont" userId="6da7715ce44349b3" providerId="LiveId" clId="{41F0A500-E4ED-4805-8D84-F6050E0C1B79}" dt="2023-02-16T03:29:30.883" v="79" actId="47"/>
        <pc:sldMkLst>
          <pc:docMk/>
          <pc:sldMk cId="557752984" sldId="2629"/>
        </pc:sldMkLst>
      </pc:sldChg>
      <pc:sldChg chg="del">
        <pc:chgData name="Aurelien Domont" userId="6da7715ce44349b3" providerId="LiveId" clId="{41F0A500-E4ED-4805-8D84-F6050E0C1B79}" dt="2023-02-16T03:29:30.883" v="79" actId="47"/>
        <pc:sldMkLst>
          <pc:docMk/>
          <pc:sldMk cId="2556662504" sldId="2632"/>
        </pc:sldMkLst>
      </pc:sldChg>
      <pc:sldChg chg="del">
        <pc:chgData name="Aurelien Domont" userId="6da7715ce44349b3" providerId="LiveId" clId="{41F0A500-E4ED-4805-8D84-F6050E0C1B79}" dt="2023-02-16T03:12:45.866" v="72" actId="47"/>
        <pc:sldMkLst>
          <pc:docMk/>
          <pc:sldMk cId="1690563895" sldId="2633"/>
        </pc:sldMkLst>
      </pc:sldChg>
      <pc:sldChg chg="del">
        <pc:chgData name="Aurelien Domont" userId="6da7715ce44349b3" providerId="LiveId" clId="{41F0A500-E4ED-4805-8D84-F6050E0C1B79}" dt="2023-02-16T03:29:30.883" v="79" actId="47"/>
        <pc:sldMkLst>
          <pc:docMk/>
          <pc:sldMk cId="3605416799" sldId="2635"/>
        </pc:sldMkLst>
      </pc:sldChg>
      <pc:sldChg chg="del">
        <pc:chgData name="Aurelien Domont" userId="6da7715ce44349b3" providerId="LiveId" clId="{41F0A500-E4ED-4805-8D84-F6050E0C1B79}" dt="2023-02-16T03:33:57.092" v="84" actId="47"/>
        <pc:sldMkLst>
          <pc:docMk/>
          <pc:sldMk cId="161867065" sldId="2640"/>
        </pc:sldMkLst>
      </pc:sldChg>
      <pc:sldChg chg="del">
        <pc:chgData name="Aurelien Domont" userId="6da7715ce44349b3" providerId="LiveId" clId="{41F0A500-E4ED-4805-8D84-F6050E0C1B79}" dt="2023-02-16T03:33:57.092" v="84" actId="47"/>
        <pc:sldMkLst>
          <pc:docMk/>
          <pc:sldMk cId="1189212000" sldId="2643"/>
        </pc:sldMkLst>
      </pc:sldChg>
      <pc:sldChg chg="del">
        <pc:chgData name="Aurelien Domont" userId="6da7715ce44349b3" providerId="LiveId" clId="{41F0A500-E4ED-4805-8D84-F6050E0C1B79}" dt="2023-02-16T03:11:56.728" v="70" actId="47"/>
        <pc:sldMkLst>
          <pc:docMk/>
          <pc:sldMk cId="3674217527" sldId="2645"/>
        </pc:sldMkLst>
      </pc:sldChg>
      <pc:sldChg chg="del">
        <pc:chgData name="Aurelien Domont" userId="6da7715ce44349b3" providerId="LiveId" clId="{41F0A500-E4ED-4805-8D84-F6050E0C1B79}" dt="2023-02-16T03:12:45.866" v="72" actId="47"/>
        <pc:sldMkLst>
          <pc:docMk/>
          <pc:sldMk cId="2088006258" sldId="2646"/>
        </pc:sldMkLst>
      </pc:sldChg>
      <pc:sldChg chg="del">
        <pc:chgData name="Aurelien Domont" userId="6da7715ce44349b3" providerId="LiveId" clId="{41F0A500-E4ED-4805-8D84-F6050E0C1B79}" dt="2023-02-16T03:12:45.866" v="72" actId="47"/>
        <pc:sldMkLst>
          <pc:docMk/>
          <pc:sldMk cId="297724604" sldId="2647"/>
        </pc:sldMkLst>
      </pc:sldChg>
      <pc:sldChg chg="del">
        <pc:chgData name="Aurelien Domont" userId="6da7715ce44349b3" providerId="LiveId" clId="{41F0A500-E4ED-4805-8D84-F6050E0C1B79}" dt="2023-02-16T03:12:45.866" v="72" actId="47"/>
        <pc:sldMkLst>
          <pc:docMk/>
          <pc:sldMk cId="893063664" sldId="2648"/>
        </pc:sldMkLst>
      </pc:sldChg>
      <pc:sldChg chg="del">
        <pc:chgData name="Aurelien Domont" userId="6da7715ce44349b3" providerId="LiveId" clId="{41F0A500-E4ED-4805-8D84-F6050E0C1B79}" dt="2023-02-16T03:12:45.866" v="72" actId="47"/>
        <pc:sldMkLst>
          <pc:docMk/>
          <pc:sldMk cId="2119263387" sldId="2650"/>
        </pc:sldMkLst>
      </pc:sldChg>
      <pc:sldChg chg="del">
        <pc:chgData name="Aurelien Domont" userId="6da7715ce44349b3" providerId="LiveId" clId="{41F0A500-E4ED-4805-8D84-F6050E0C1B79}" dt="2023-02-16T03:12:45.866" v="72" actId="47"/>
        <pc:sldMkLst>
          <pc:docMk/>
          <pc:sldMk cId="1354082921" sldId="2651"/>
        </pc:sldMkLst>
      </pc:sldChg>
      <pc:sldChg chg="del">
        <pc:chgData name="Aurelien Domont" userId="6da7715ce44349b3" providerId="LiveId" clId="{41F0A500-E4ED-4805-8D84-F6050E0C1B79}" dt="2023-02-16T03:12:45.866" v="72" actId="47"/>
        <pc:sldMkLst>
          <pc:docMk/>
          <pc:sldMk cId="1304110916" sldId="2652"/>
        </pc:sldMkLst>
      </pc:sldChg>
      <pc:sldChg chg="del">
        <pc:chgData name="Aurelien Domont" userId="6da7715ce44349b3" providerId="LiveId" clId="{41F0A500-E4ED-4805-8D84-F6050E0C1B79}" dt="2023-02-16T03:12:45.866" v="72" actId="47"/>
        <pc:sldMkLst>
          <pc:docMk/>
          <pc:sldMk cId="2574950337" sldId="2653"/>
        </pc:sldMkLst>
      </pc:sldChg>
      <pc:sldChg chg="del">
        <pc:chgData name="Aurelien Domont" userId="6da7715ce44349b3" providerId="LiveId" clId="{41F0A500-E4ED-4805-8D84-F6050E0C1B79}" dt="2023-02-16T03:11:33.020" v="69" actId="47"/>
        <pc:sldMkLst>
          <pc:docMk/>
          <pc:sldMk cId="1153674" sldId="2656"/>
        </pc:sldMkLst>
      </pc:sldChg>
      <pc:sldChg chg="del">
        <pc:chgData name="Aurelien Domont" userId="6da7715ce44349b3" providerId="LiveId" clId="{41F0A500-E4ED-4805-8D84-F6050E0C1B79}" dt="2023-02-16T03:26:13.524" v="75" actId="47"/>
        <pc:sldMkLst>
          <pc:docMk/>
          <pc:sldMk cId="3174988895" sldId="2684"/>
        </pc:sldMkLst>
      </pc:sldChg>
      <pc:sldChg chg="del">
        <pc:chgData name="Aurelien Domont" userId="6da7715ce44349b3" providerId="LiveId" clId="{41F0A500-E4ED-4805-8D84-F6050E0C1B79}" dt="2023-02-16T03:26:13.524" v="75" actId="47"/>
        <pc:sldMkLst>
          <pc:docMk/>
          <pc:sldMk cId="1242881402" sldId="2685"/>
        </pc:sldMkLst>
      </pc:sldChg>
      <pc:sldChg chg="del">
        <pc:chgData name="Aurelien Domont" userId="6da7715ce44349b3" providerId="LiveId" clId="{41F0A500-E4ED-4805-8D84-F6050E0C1B79}" dt="2023-02-16T03:27:43.943" v="76" actId="47"/>
        <pc:sldMkLst>
          <pc:docMk/>
          <pc:sldMk cId="2608958839" sldId="2690"/>
        </pc:sldMkLst>
      </pc:sldChg>
      <pc:sldChg chg="del">
        <pc:chgData name="Aurelien Domont" userId="6da7715ce44349b3" providerId="LiveId" clId="{41F0A500-E4ED-4805-8D84-F6050E0C1B79}" dt="2023-02-16T03:27:43.943" v="76" actId="47"/>
        <pc:sldMkLst>
          <pc:docMk/>
          <pc:sldMk cId="2962222376" sldId="2691"/>
        </pc:sldMkLst>
      </pc:sldChg>
      <pc:sldChg chg="del">
        <pc:chgData name="Aurelien Domont" userId="6da7715ce44349b3" providerId="LiveId" clId="{41F0A500-E4ED-4805-8D84-F6050E0C1B79}" dt="2023-02-16T03:27:43.943" v="76" actId="47"/>
        <pc:sldMkLst>
          <pc:docMk/>
          <pc:sldMk cId="3274122682" sldId="2692"/>
        </pc:sldMkLst>
      </pc:sldChg>
      <pc:sldChg chg="del">
        <pc:chgData name="Aurelien Domont" userId="6da7715ce44349b3" providerId="LiveId" clId="{41F0A500-E4ED-4805-8D84-F6050E0C1B79}" dt="2023-02-16T03:27:43.943" v="76" actId="47"/>
        <pc:sldMkLst>
          <pc:docMk/>
          <pc:sldMk cId="3797008395" sldId="2693"/>
        </pc:sldMkLst>
      </pc:sldChg>
      <pc:sldChg chg="del">
        <pc:chgData name="Aurelien Domont" userId="6da7715ce44349b3" providerId="LiveId" clId="{41F0A500-E4ED-4805-8D84-F6050E0C1B79}" dt="2023-02-16T03:27:43.943" v="76" actId="47"/>
        <pc:sldMkLst>
          <pc:docMk/>
          <pc:sldMk cId="2598134555" sldId="2694"/>
        </pc:sldMkLst>
      </pc:sldChg>
      <pc:sldChg chg="del">
        <pc:chgData name="Aurelien Domont" userId="6da7715ce44349b3" providerId="LiveId" clId="{41F0A500-E4ED-4805-8D84-F6050E0C1B79}" dt="2023-02-16T03:27:43.943" v="76" actId="47"/>
        <pc:sldMkLst>
          <pc:docMk/>
          <pc:sldMk cId="610895617" sldId="2695"/>
        </pc:sldMkLst>
      </pc:sldChg>
      <pc:sldChg chg="del">
        <pc:chgData name="Aurelien Domont" userId="6da7715ce44349b3" providerId="LiveId" clId="{41F0A500-E4ED-4805-8D84-F6050E0C1B79}" dt="2023-02-16T03:12:45.866" v="72" actId="47"/>
        <pc:sldMkLst>
          <pc:docMk/>
          <pc:sldMk cId="4198519387" sldId="2697"/>
        </pc:sldMkLst>
      </pc:sldChg>
      <pc:sldChg chg="del">
        <pc:chgData name="Aurelien Domont" userId="6da7715ce44349b3" providerId="LiveId" clId="{41F0A500-E4ED-4805-8D84-F6050E0C1B79}" dt="2023-02-16T03:27:43.943" v="76" actId="47"/>
        <pc:sldMkLst>
          <pc:docMk/>
          <pc:sldMk cId="2834671872" sldId="2699"/>
        </pc:sldMkLst>
      </pc:sldChg>
      <pc:sldChg chg="del">
        <pc:chgData name="Aurelien Domont" userId="6da7715ce44349b3" providerId="LiveId" clId="{41F0A500-E4ED-4805-8D84-F6050E0C1B79}" dt="2023-02-16T03:28:03" v="77" actId="47"/>
        <pc:sldMkLst>
          <pc:docMk/>
          <pc:sldMk cId="3807224539" sldId="2702"/>
        </pc:sldMkLst>
      </pc:sldChg>
      <pc:sldChg chg="del">
        <pc:chgData name="Aurelien Domont" userId="6da7715ce44349b3" providerId="LiveId" clId="{41F0A500-E4ED-4805-8D84-F6050E0C1B79}" dt="2023-02-16T03:26:13.524" v="75" actId="47"/>
        <pc:sldMkLst>
          <pc:docMk/>
          <pc:sldMk cId="17386054" sldId="2704"/>
        </pc:sldMkLst>
      </pc:sldChg>
      <pc:sldChg chg="del">
        <pc:chgData name="Aurelien Domont" userId="6da7715ce44349b3" providerId="LiveId" clId="{41F0A500-E4ED-4805-8D84-F6050E0C1B79}" dt="2023-02-16T03:28:03" v="77" actId="47"/>
        <pc:sldMkLst>
          <pc:docMk/>
          <pc:sldMk cId="1171420821" sldId="2710"/>
        </pc:sldMkLst>
      </pc:sldChg>
      <pc:sldChg chg="del">
        <pc:chgData name="Aurelien Domont" userId="6da7715ce44349b3" providerId="LiveId" clId="{41F0A500-E4ED-4805-8D84-F6050E0C1B79}" dt="2023-02-16T03:28:03" v="77" actId="47"/>
        <pc:sldMkLst>
          <pc:docMk/>
          <pc:sldMk cId="2882379130" sldId="2711"/>
        </pc:sldMkLst>
      </pc:sldChg>
      <pc:sldChg chg="del">
        <pc:chgData name="Aurelien Domont" userId="6da7715ce44349b3" providerId="LiveId" clId="{41F0A500-E4ED-4805-8D84-F6050E0C1B79}" dt="2023-02-16T03:28:03" v="77" actId="47"/>
        <pc:sldMkLst>
          <pc:docMk/>
          <pc:sldMk cId="1689730927" sldId="2712"/>
        </pc:sldMkLst>
      </pc:sldChg>
      <pc:sldChg chg="del">
        <pc:chgData name="Aurelien Domont" userId="6da7715ce44349b3" providerId="LiveId" clId="{41F0A500-E4ED-4805-8D84-F6050E0C1B79}" dt="2023-02-16T03:28:03" v="77" actId="47"/>
        <pc:sldMkLst>
          <pc:docMk/>
          <pc:sldMk cId="2135764499" sldId="2713"/>
        </pc:sldMkLst>
      </pc:sldChg>
      <pc:sldChg chg="del">
        <pc:chgData name="Aurelien Domont" userId="6da7715ce44349b3" providerId="LiveId" clId="{41F0A500-E4ED-4805-8D84-F6050E0C1B79}" dt="2023-02-16T03:28:03" v="77" actId="47"/>
        <pc:sldMkLst>
          <pc:docMk/>
          <pc:sldMk cId="1573836939" sldId="2714"/>
        </pc:sldMkLst>
      </pc:sldChg>
      <pc:sldChg chg="del">
        <pc:chgData name="Aurelien Domont" userId="6da7715ce44349b3" providerId="LiveId" clId="{41F0A500-E4ED-4805-8D84-F6050E0C1B79}" dt="2023-02-16T03:28:03" v="77" actId="47"/>
        <pc:sldMkLst>
          <pc:docMk/>
          <pc:sldMk cId="3390275683" sldId="2715"/>
        </pc:sldMkLst>
      </pc:sldChg>
      <pc:sldChg chg="del">
        <pc:chgData name="Aurelien Domont" userId="6da7715ce44349b3" providerId="LiveId" clId="{41F0A500-E4ED-4805-8D84-F6050E0C1B79}" dt="2023-02-16T03:28:03" v="77" actId="47"/>
        <pc:sldMkLst>
          <pc:docMk/>
          <pc:sldMk cId="525029393" sldId="2716"/>
        </pc:sldMkLst>
      </pc:sldChg>
      <pc:sldChg chg="del">
        <pc:chgData name="Aurelien Domont" userId="6da7715ce44349b3" providerId="LiveId" clId="{41F0A500-E4ED-4805-8D84-F6050E0C1B79}" dt="2023-02-16T03:28:03" v="77" actId="47"/>
        <pc:sldMkLst>
          <pc:docMk/>
          <pc:sldMk cId="717409554" sldId="2719"/>
        </pc:sldMkLst>
      </pc:sldChg>
      <pc:sldChg chg="del">
        <pc:chgData name="Aurelien Domont" userId="6da7715ce44349b3" providerId="LiveId" clId="{41F0A500-E4ED-4805-8D84-F6050E0C1B79}" dt="2023-02-16T03:28:03" v="77" actId="47"/>
        <pc:sldMkLst>
          <pc:docMk/>
          <pc:sldMk cId="2252086513" sldId="2720"/>
        </pc:sldMkLst>
      </pc:sldChg>
      <pc:sldChg chg="del">
        <pc:chgData name="Aurelien Domont" userId="6da7715ce44349b3" providerId="LiveId" clId="{41F0A500-E4ED-4805-8D84-F6050E0C1B79}" dt="2023-02-16T03:28:03" v="77" actId="47"/>
        <pc:sldMkLst>
          <pc:docMk/>
          <pc:sldMk cId="2453546627" sldId="2721"/>
        </pc:sldMkLst>
      </pc:sldChg>
      <pc:sldChg chg="del">
        <pc:chgData name="Aurelien Domont" userId="6da7715ce44349b3" providerId="LiveId" clId="{41F0A500-E4ED-4805-8D84-F6050E0C1B79}" dt="2023-02-16T03:28:03" v="77" actId="47"/>
        <pc:sldMkLst>
          <pc:docMk/>
          <pc:sldMk cId="2970166138" sldId="2722"/>
        </pc:sldMkLst>
      </pc:sldChg>
      <pc:sldChg chg="del">
        <pc:chgData name="Aurelien Domont" userId="6da7715ce44349b3" providerId="LiveId" clId="{41F0A500-E4ED-4805-8D84-F6050E0C1B79}" dt="2023-02-16T03:28:03" v="77" actId="47"/>
        <pc:sldMkLst>
          <pc:docMk/>
          <pc:sldMk cId="1437605306" sldId="2734"/>
        </pc:sldMkLst>
      </pc:sldChg>
      <pc:sldChg chg="del">
        <pc:chgData name="Aurelien Domont" userId="6da7715ce44349b3" providerId="LiveId" clId="{41F0A500-E4ED-4805-8D84-F6050E0C1B79}" dt="2023-02-16T03:28:03" v="77" actId="47"/>
        <pc:sldMkLst>
          <pc:docMk/>
          <pc:sldMk cId="3405486540" sldId="2735"/>
        </pc:sldMkLst>
      </pc:sldChg>
      <pc:sldChg chg="del">
        <pc:chgData name="Aurelien Domont" userId="6da7715ce44349b3" providerId="LiveId" clId="{41F0A500-E4ED-4805-8D84-F6050E0C1B79}" dt="2023-02-16T03:28:03" v="77" actId="47"/>
        <pc:sldMkLst>
          <pc:docMk/>
          <pc:sldMk cId="2628821654" sldId="2736"/>
        </pc:sldMkLst>
      </pc:sldChg>
      <pc:sldChg chg="del">
        <pc:chgData name="Aurelien Domont" userId="6da7715ce44349b3" providerId="LiveId" clId="{41F0A500-E4ED-4805-8D84-F6050E0C1B79}" dt="2023-02-16T03:29:10.201" v="78" actId="47"/>
        <pc:sldMkLst>
          <pc:docMk/>
          <pc:sldMk cId="1429555406" sldId="2738"/>
        </pc:sldMkLst>
      </pc:sldChg>
      <pc:sldChg chg="del">
        <pc:chgData name="Aurelien Domont" userId="6da7715ce44349b3" providerId="LiveId" clId="{41F0A500-E4ED-4805-8D84-F6050E0C1B79}" dt="2023-02-16T03:29:10.201" v="78" actId="47"/>
        <pc:sldMkLst>
          <pc:docMk/>
          <pc:sldMk cId="1759464966" sldId="2739"/>
        </pc:sldMkLst>
      </pc:sldChg>
      <pc:sldChg chg="del">
        <pc:chgData name="Aurelien Domont" userId="6da7715ce44349b3" providerId="LiveId" clId="{41F0A500-E4ED-4805-8D84-F6050E0C1B79}" dt="2023-02-16T03:29:10.201" v="78" actId="47"/>
        <pc:sldMkLst>
          <pc:docMk/>
          <pc:sldMk cId="3901388038" sldId="2742"/>
        </pc:sldMkLst>
      </pc:sldChg>
      <pc:sldChg chg="del">
        <pc:chgData name="Aurelien Domont" userId="6da7715ce44349b3" providerId="LiveId" clId="{41F0A500-E4ED-4805-8D84-F6050E0C1B79}" dt="2023-02-16T03:29:10.201" v="78" actId="47"/>
        <pc:sldMkLst>
          <pc:docMk/>
          <pc:sldMk cId="544850422" sldId="2743"/>
        </pc:sldMkLst>
      </pc:sldChg>
      <pc:sldChg chg="del">
        <pc:chgData name="Aurelien Domont" userId="6da7715ce44349b3" providerId="LiveId" clId="{41F0A500-E4ED-4805-8D84-F6050E0C1B79}" dt="2023-02-16T03:29:10.201" v="78" actId="47"/>
        <pc:sldMkLst>
          <pc:docMk/>
          <pc:sldMk cId="351876817" sldId="2744"/>
        </pc:sldMkLst>
      </pc:sldChg>
      <pc:sldChg chg="del">
        <pc:chgData name="Aurelien Domont" userId="6da7715ce44349b3" providerId="LiveId" clId="{41F0A500-E4ED-4805-8D84-F6050E0C1B79}" dt="2023-02-16T03:29:10.201" v="78" actId="47"/>
        <pc:sldMkLst>
          <pc:docMk/>
          <pc:sldMk cId="1201643738" sldId="2745"/>
        </pc:sldMkLst>
      </pc:sldChg>
      <pc:sldChg chg="del">
        <pc:chgData name="Aurelien Domont" userId="6da7715ce44349b3" providerId="LiveId" clId="{41F0A500-E4ED-4805-8D84-F6050E0C1B79}" dt="2023-02-16T03:29:10.201" v="78" actId="47"/>
        <pc:sldMkLst>
          <pc:docMk/>
          <pc:sldMk cId="1553889362" sldId="2746"/>
        </pc:sldMkLst>
      </pc:sldChg>
      <pc:sldChg chg="del">
        <pc:chgData name="Aurelien Domont" userId="6da7715ce44349b3" providerId="LiveId" clId="{41F0A500-E4ED-4805-8D84-F6050E0C1B79}" dt="2023-02-16T03:29:10.201" v="78" actId="47"/>
        <pc:sldMkLst>
          <pc:docMk/>
          <pc:sldMk cId="1550458345" sldId="2760"/>
        </pc:sldMkLst>
      </pc:sldChg>
      <pc:sldChg chg="del">
        <pc:chgData name="Aurelien Domont" userId="6da7715ce44349b3" providerId="LiveId" clId="{41F0A500-E4ED-4805-8D84-F6050E0C1B79}" dt="2023-02-16T03:29:10.201" v="78" actId="47"/>
        <pc:sldMkLst>
          <pc:docMk/>
          <pc:sldMk cId="3324380418" sldId="2761"/>
        </pc:sldMkLst>
      </pc:sldChg>
      <pc:sldChg chg="del">
        <pc:chgData name="Aurelien Domont" userId="6da7715ce44349b3" providerId="LiveId" clId="{41F0A500-E4ED-4805-8D84-F6050E0C1B79}" dt="2023-02-16T03:29:10.201" v="78" actId="47"/>
        <pc:sldMkLst>
          <pc:docMk/>
          <pc:sldMk cId="2379980393" sldId="2763"/>
        </pc:sldMkLst>
      </pc:sldChg>
      <pc:sldChg chg="del">
        <pc:chgData name="Aurelien Domont" userId="6da7715ce44349b3" providerId="LiveId" clId="{41F0A500-E4ED-4805-8D84-F6050E0C1B79}" dt="2023-02-16T03:29:10.201" v="78" actId="47"/>
        <pc:sldMkLst>
          <pc:docMk/>
          <pc:sldMk cId="1086098030" sldId="2765"/>
        </pc:sldMkLst>
      </pc:sldChg>
      <pc:sldChg chg="del">
        <pc:chgData name="Aurelien Domont" userId="6da7715ce44349b3" providerId="LiveId" clId="{41F0A500-E4ED-4805-8D84-F6050E0C1B79}" dt="2023-02-16T03:29:10.201" v="78" actId="47"/>
        <pc:sldMkLst>
          <pc:docMk/>
          <pc:sldMk cId="1468999048" sldId="2766"/>
        </pc:sldMkLst>
      </pc:sldChg>
      <pc:sldChg chg="del">
        <pc:chgData name="Aurelien Domont" userId="6da7715ce44349b3" providerId="LiveId" clId="{41F0A500-E4ED-4805-8D84-F6050E0C1B79}" dt="2023-02-16T03:29:10.201" v="78" actId="47"/>
        <pc:sldMkLst>
          <pc:docMk/>
          <pc:sldMk cId="1014992937" sldId="2767"/>
        </pc:sldMkLst>
      </pc:sldChg>
      <pc:sldChg chg="del">
        <pc:chgData name="Aurelien Domont" userId="6da7715ce44349b3" providerId="LiveId" clId="{41F0A500-E4ED-4805-8D84-F6050E0C1B79}" dt="2023-02-16T03:29:30.883" v="79" actId="47"/>
        <pc:sldMkLst>
          <pc:docMk/>
          <pc:sldMk cId="4147586859" sldId="2768"/>
        </pc:sldMkLst>
      </pc:sldChg>
      <pc:sldChg chg="del">
        <pc:chgData name="Aurelien Domont" userId="6da7715ce44349b3" providerId="LiveId" clId="{41F0A500-E4ED-4805-8D84-F6050E0C1B79}" dt="2023-02-16T03:29:30.883" v="79" actId="47"/>
        <pc:sldMkLst>
          <pc:docMk/>
          <pc:sldMk cId="1179540510" sldId="2769"/>
        </pc:sldMkLst>
      </pc:sldChg>
      <pc:sldChg chg="del">
        <pc:chgData name="Aurelien Domont" userId="6da7715ce44349b3" providerId="LiveId" clId="{41F0A500-E4ED-4805-8D84-F6050E0C1B79}" dt="2023-02-16T03:29:30.883" v="79" actId="47"/>
        <pc:sldMkLst>
          <pc:docMk/>
          <pc:sldMk cId="392253706" sldId="2771"/>
        </pc:sldMkLst>
      </pc:sldChg>
      <pc:sldChg chg="del">
        <pc:chgData name="Aurelien Domont" userId="6da7715ce44349b3" providerId="LiveId" clId="{41F0A500-E4ED-4805-8D84-F6050E0C1B79}" dt="2023-02-16T03:29:30.883" v="79" actId="47"/>
        <pc:sldMkLst>
          <pc:docMk/>
          <pc:sldMk cId="3170385694" sldId="2782"/>
        </pc:sldMkLst>
      </pc:sldChg>
      <pc:sldChg chg="del">
        <pc:chgData name="Aurelien Domont" userId="6da7715ce44349b3" providerId="LiveId" clId="{41F0A500-E4ED-4805-8D84-F6050E0C1B79}" dt="2023-02-16T03:29:30.883" v="79" actId="47"/>
        <pc:sldMkLst>
          <pc:docMk/>
          <pc:sldMk cId="770898493" sldId="2783"/>
        </pc:sldMkLst>
      </pc:sldChg>
      <pc:sldChg chg="del">
        <pc:chgData name="Aurelien Domont" userId="6da7715ce44349b3" providerId="LiveId" clId="{41F0A500-E4ED-4805-8D84-F6050E0C1B79}" dt="2023-02-16T03:29:30.883" v="79" actId="47"/>
        <pc:sldMkLst>
          <pc:docMk/>
          <pc:sldMk cId="4243610664" sldId="2784"/>
        </pc:sldMkLst>
      </pc:sldChg>
      <pc:sldChg chg="del">
        <pc:chgData name="Aurelien Domont" userId="6da7715ce44349b3" providerId="LiveId" clId="{41F0A500-E4ED-4805-8D84-F6050E0C1B79}" dt="2023-02-16T03:29:30.883" v="79" actId="47"/>
        <pc:sldMkLst>
          <pc:docMk/>
          <pc:sldMk cId="2106791307" sldId="2785"/>
        </pc:sldMkLst>
      </pc:sldChg>
      <pc:sldChg chg="del">
        <pc:chgData name="Aurelien Domont" userId="6da7715ce44349b3" providerId="LiveId" clId="{41F0A500-E4ED-4805-8D84-F6050E0C1B79}" dt="2023-02-16T03:29:30.883" v="79" actId="47"/>
        <pc:sldMkLst>
          <pc:docMk/>
          <pc:sldMk cId="976486270" sldId="2786"/>
        </pc:sldMkLst>
      </pc:sldChg>
      <pc:sldChg chg="del">
        <pc:chgData name="Aurelien Domont" userId="6da7715ce44349b3" providerId="LiveId" clId="{41F0A500-E4ED-4805-8D84-F6050E0C1B79}" dt="2023-02-16T03:29:30.883" v="79" actId="47"/>
        <pc:sldMkLst>
          <pc:docMk/>
          <pc:sldMk cId="444405697" sldId="2789"/>
        </pc:sldMkLst>
      </pc:sldChg>
      <pc:sldChg chg="del">
        <pc:chgData name="Aurelien Domont" userId="6da7715ce44349b3" providerId="LiveId" clId="{41F0A500-E4ED-4805-8D84-F6050E0C1B79}" dt="2023-02-16T03:29:30.883" v="79" actId="47"/>
        <pc:sldMkLst>
          <pc:docMk/>
          <pc:sldMk cId="1013501639" sldId="2790"/>
        </pc:sldMkLst>
      </pc:sldChg>
      <pc:sldChg chg="del">
        <pc:chgData name="Aurelien Domont" userId="6da7715ce44349b3" providerId="LiveId" clId="{41F0A500-E4ED-4805-8D84-F6050E0C1B79}" dt="2023-02-16T03:29:30.883" v="79" actId="47"/>
        <pc:sldMkLst>
          <pc:docMk/>
          <pc:sldMk cId="1137737596" sldId="2793"/>
        </pc:sldMkLst>
      </pc:sldChg>
      <pc:sldChg chg="del">
        <pc:chgData name="Aurelien Domont" userId="6da7715ce44349b3" providerId="LiveId" clId="{41F0A500-E4ED-4805-8D84-F6050E0C1B79}" dt="2023-02-16T03:29:30.883" v="79" actId="47"/>
        <pc:sldMkLst>
          <pc:docMk/>
          <pc:sldMk cId="719582974" sldId="2794"/>
        </pc:sldMkLst>
      </pc:sldChg>
      <pc:sldChg chg="del">
        <pc:chgData name="Aurelien Domont" userId="6da7715ce44349b3" providerId="LiveId" clId="{41F0A500-E4ED-4805-8D84-F6050E0C1B79}" dt="2023-02-16T03:29:30.883" v="79" actId="47"/>
        <pc:sldMkLst>
          <pc:docMk/>
          <pc:sldMk cId="3440327233" sldId="2795"/>
        </pc:sldMkLst>
      </pc:sldChg>
      <pc:sldChg chg="del">
        <pc:chgData name="Aurelien Domont" userId="6da7715ce44349b3" providerId="LiveId" clId="{41F0A500-E4ED-4805-8D84-F6050E0C1B79}" dt="2023-02-16T03:29:30.883" v="79" actId="47"/>
        <pc:sldMkLst>
          <pc:docMk/>
          <pc:sldMk cId="3486752604" sldId="2796"/>
        </pc:sldMkLst>
      </pc:sldChg>
      <pc:sldChg chg="del">
        <pc:chgData name="Aurelien Domont" userId="6da7715ce44349b3" providerId="LiveId" clId="{41F0A500-E4ED-4805-8D84-F6050E0C1B79}" dt="2023-02-16T03:28:03" v="77" actId="47"/>
        <pc:sldMkLst>
          <pc:docMk/>
          <pc:sldMk cId="2256428116" sldId="2798"/>
        </pc:sldMkLst>
      </pc:sldChg>
      <pc:sldChg chg="del">
        <pc:chgData name="Aurelien Domont" userId="6da7715ce44349b3" providerId="LiveId" clId="{41F0A500-E4ED-4805-8D84-F6050E0C1B79}" dt="2023-02-16T03:28:03" v="77" actId="47"/>
        <pc:sldMkLst>
          <pc:docMk/>
          <pc:sldMk cId="1317706576" sldId="2799"/>
        </pc:sldMkLst>
      </pc:sldChg>
      <pc:sldChg chg="del">
        <pc:chgData name="Aurelien Domont" userId="6da7715ce44349b3" providerId="LiveId" clId="{41F0A500-E4ED-4805-8D84-F6050E0C1B79}" dt="2023-02-16T03:29:10.201" v="78" actId="47"/>
        <pc:sldMkLst>
          <pc:docMk/>
          <pc:sldMk cId="3961326851" sldId="2800"/>
        </pc:sldMkLst>
      </pc:sldChg>
      <pc:sldChg chg="del">
        <pc:chgData name="Aurelien Domont" userId="6da7715ce44349b3" providerId="LiveId" clId="{41F0A500-E4ED-4805-8D84-F6050E0C1B79}" dt="2023-02-16T03:29:10.201" v="78" actId="47"/>
        <pc:sldMkLst>
          <pc:docMk/>
          <pc:sldMk cId="2227034554" sldId="2801"/>
        </pc:sldMkLst>
      </pc:sldChg>
      <pc:sldChg chg="del">
        <pc:chgData name="Aurelien Domont" userId="6da7715ce44349b3" providerId="LiveId" clId="{41F0A500-E4ED-4805-8D84-F6050E0C1B79}" dt="2023-02-16T03:29:10.201" v="78" actId="47"/>
        <pc:sldMkLst>
          <pc:docMk/>
          <pc:sldMk cId="1555481823" sldId="2802"/>
        </pc:sldMkLst>
      </pc:sldChg>
      <pc:sldChg chg="del">
        <pc:chgData name="Aurelien Domont" userId="6da7715ce44349b3" providerId="LiveId" clId="{41F0A500-E4ED-4805-8D84-F6050E0C1B79}" dt="2023-02-16T03:29:10.201" v="78" actId="47"/>
        <pc:sldMkLst>
          <pc:docMk/>
          <pc:sldMk cId="1956543247" sldId="2803"/>
        </pc:sldMkLst>
      </pc:sldChg>
      <pc:sldChg chg="del">
        <pc:chgData name="Aurelien Domont" userId="6da7715ce44349b3" providerId="LiveId" clId="{41F0A500-E4ED-4805-8D84-F6050E0C1B79}" dt="2023-02-16T03:29:10.201" v="78" actId="47"/>
        <pc:sldMkLst>
          <pc:docMk/>
          <pc:sldMk cId="2164046238" sldId="2804"/>
        </pc:sldMkLst>
      </pc:sldChg>
      <pc:sldChg chg="del">
        <pc:chgData name="Aurelien Domont" userId="6da7715ce44349b3" providerId="LiveId" clId="{41F0A500-E4ED-4805-8D84-F6050E0C1B79}" dt="2023-02-16T03:29:30.883" v="79" actId="47"/>
        <pc:sldMkLst>
          <pc:docMk/>
          <pc:sldMk cId="1173003416" sldId="2805"/>
        </pc:sldMkLst>
      </pc:sldChg>
      <pc:sldChg chg="del">
        <pc:chgData name="Aurelien Domont" userId="6da7715ce44349b3" providerId="LiveId" clId="{41F0A500-E4ED-4805-8D84-F6050E0C1B79}" dt="2023-02-16T03:29:30.883" v="79" actId="47"/>
        <pc:sldMkLst>
          <pc:docMk/>
          <pc:sldMk cId="1238934559" sldId="2806"/>
        </pc:sldMkLst>
      </pc:sldChg>
      <pc:sldChg chg="del">
        <pc:chgData name="Aurelien Domont" userId="6da7715ce44349b3" providerId="LiveId" clId="{41F0A500-E4ED-4805-8D84-F6050E0C1B79}" dt="2023-02-16T03:29:30.883" v="79" actId="47"/>
        <pc:sldMkLst>
          <pc:docMk/>
          <pc:sldMk cId="1453306358" sldId="2807"/>
        </pc:sldMkLst>
      </pc:sldChg>
      <pc:sldChg chg="del">
        <pc:chgData name="Aurelien Domont" userId="6da7715ce44349b3" providerId="LiveId" clId="{41F0A500-E4ED-4805-8D84-F6050E0C1B79}" dt="2023-02-16T03:01:33.660" v="16" actId="47"/>
        <pc:sldMkLst>
          <pc:docMk/>
          <pc:sldMk cId="1501941711" sldId="2809"/>
        </pc:sldMkLst>
      </pc:sldChg>
      <pc:sldChg chg="del">
        <pc:chgData name="Aurelien Domont" userId="6da7715ce44349b3" providerId="LiveId" clId="{41F0A500-E4ED-4805-8D84-F6050E0C1B79}" dt="2023-02-16T03:28:03" v="77" actId="47"/>
        <pc:sldMkLst>
          <pc:docMk/>
          <pc:sldMk cId="4037376043" sldId="2810"/>
        </pc:sldMkLst>
      </pc:sldChg>
      <pc:sldChg chg="modSp mod">
        <pc:chgData name="Aurelien Domont" userId="6da7715ce44349b3" providerId="LiveId" clId="{41F0A500-E4ED-4805-8D84-F6050E0C1B79}" dt="2023-02-16T03:11:16.712" v="68" actId="207"/>
        <pc:sldMkLst>
          <pc:docMk/>
          <pc:sldMk cId="880102048" sldId="2811"/>
        </pc:sldMkLst>
        <pc:spChg chg="mod">
          <ac:chgData name="Aurelien Domont" userId="6da7715ce44349b3" providerId="LiveId" clId="{41F0A500-E4ED-4805-8D84-F6050E0C1B79}" dt="2023-02-16T03:11:16.712" v="68" actId="207"/>
          <ac:spMkLst>
            <pc:docMk/>
            <pc:sldMk cId="880102048" sldId="2811"/>
            <ac:spMk id="9" creationId="{0F4B39A0-2803-47D9-93AE-F99798C91F06}"/>
          </ac:spMkLst>
        </pc:spChg>
        <pc:spChg chg="mod">
          <ac:chgData name="Aurelien Domont" userId="6da7715ce44349b3" providerId="LiveId" clId="{41F0A500-E4ED-4805-8D84-F6050E0C1B79}" dt="2023-02-16T03:10:47.109" v="65" actId="20577"/>
          <ac:spMkLst>
            <pc:docMk/>
            <pc:sldMk cId="880102048" sldId="2811"/>
            <ac:spMk id="16" creationId="{6C2BB713-9637-4B9B-938F-E9768876782A}"/>
          </ac:spMkLst>
        </pc:spChg>
        <pc:spChg chg="mod">
          <ac:chgData name="Aurelien Domont" userId="6da7715ce44349b3" providerId="LiveId" clId="{41F0A500-E4ED-4805-8D84-F6050E0C1B79}" dt="2023-02-16T03:11:11.343" v="66" actId="207"/>
          <ac:spMkLst>
            <pc:docMk/>
            <pc:sldMk cId="880102048" sldId="2811"/>
            <ac:spMk id="31" creationId="{1C1B78F5-CE09-4A06-8F1D-30227B5D6E15}"/>
          </ac:spMkLst>
        </pc:spChg>
      </pc:sldChg>
      <pc:sldChg chg="del">
        <pc:chgData name="Aurelien Domont" userId="6da7715ce44349b3" providerId="LiveId" clId="{41F0A500-E4ED-4805-8D84-F6050E0C1B79}" dt="2023-02-16T03:30:01.813" v="80" actId="47"/>
        <pc:sldMkLst>
          <pc:docMk/>
          <pc:sldMk cId="11208037" sldId="2813"/>
        </pc:sldMkLst>
      </pc:sldChg>
      <pc:sldChg chg="del">
        <pc:chgData name="Aurelien Domont" userId="6da7715ce44349b3" providerId="LiveId" clId="{41F0A500-E4ED-4805-8D84-F6050E0C1B79}" dt="2023-02-16T03:12:45.866" v="72" actId="47"/>
        <pc:sldMkLst>
          <pc:docMk/>
          <pc:sldMk cId="2585945969" sldId="2814"/>
        </pc:sldMkLst>
      </pc:sldChg>
      <pc:sldChg chg="del">
        <pc:chgData name="Aurelien Domont" userId="6da7715ce44349b3" providerId="LiveId" clId="{41F0A500-E4ED-4805-8D84-F6050E0C1B79}" dt="2023-02-16T03:12:45.866" v="72" actId="47"/>
        <pc:sldMkLst>
          <pc:docMk/>
          <pc:sldMk cId="1295088674" sldId="2815"/>
        </pc:sldMkLst>
      </pc:sldChg>
      <pc:sldChg chg="del">
        <pc:chgData name="Aurelien Domont" userId="6da7715ce44349b3" providerId="LiveId" clId="{41F0A500-E4ED-4805-8D84-F6050E0C1B79}" dt="2023-02-16T03:12:45.866" v="72" actId="47"/>
        <pc:sldMkLst>
          <pc:docMk/>
          <pc:sldMk cId="910304191" sldId="2816"/>
        </pc:sldMkLst>
      </pc:sldChg>
      <pc:sldChg chg="del">
        <pc:chgData name="Aurelien Domont" userId="6da7715ce44349b3" providerId="LiveId" clId="{41F0A500-E4ED-4805-8D84-F6050E0C1B79}" dt="2023-02-16T03:12:45.866" v="72" actId="47"/>
        <pc:sldMkLst>
          <pc:docMk/>
          <pc:sldMk cId="2470133787" sldId="2817"/>
        </pc:sldMkLst>
      </pc:sldChg>
      <pc:sldChg chg="del">
        <pc:chgData name="Aurelien Domont" userId="6da7715ce44349b3" providerId="LiveId" clId="{41F0A500-E4ED-4805-8D84-F6050E0C1B79}" dt="2023-02-16T03:12:45.866" v="72" actId="47"/>
        <pc:sldMkLst>
          <pc:docMk/>
          <pc:sldMk cId="1781728587" sldId="2818"/>
        </pc:sldMkLst>
      </pc:sldChg>
      <pc:sldChg chg="del">
        <pc:chgData name="Aurelien Domont" userId="6da7715ce44349b3" providerId="LiveId" clId="{41F0A500-E4ED-4805-8D84-F6050E0C1B79}" dt="2023-02-16T03:12:45.866" v="72" actId="47"/>
        <pc:sldMkLst>
          <pc:docMk/>
          <pc:sldMk cId="754206789" sldId="2819"/>
        </pc:sldMkLst>
      </pc:sldChg>
      <pc:sldChg chg="del">
        <pc:chgData name="Aurelien Domont" userId="6da7715ce44349b3" providerId="LiveId" clId="{41F0A500-E4ED-4805-8D84-F6050E0C1B79}" dt="2023-02-16T03:12:45.866" v="72" actId="47"/>
        <pc:sldMkLst>
          <pc:docMk/>
          <pc:sldMk cId="1726433618" sldId="2820"/>
        </pc:sldMkLst>
      </pc:sldChg>
      <pc:sldChg chg="del">
        <pc:chgData name="Aurelien Domont" userId="6da7715ce44349b3" providerId="LiveId" clId="{41F0A500-E4ED-4805-8D84-F6050E0C1B79}" dt="2023-02-16T03:27:43.943" v="76" actId="47"/>
        <pc:sldMkLst>
          <pc:docMk/>
          <pc:sldMk cId="204392000" sldId="2823"/>
        </pc:sldMkLst>
      </pc:sldChg>
      <pc:sldChg chg="del">
        <pc:chgData name="Aurelien Domont" userId="6da7715ce44349b3" providerId="LiveId" clId="{41F0A500-E4ED-4805-8D84-F6050E0C1B79}" dt="2023-02-16T03:27:43.943" v="76" actId="47"/>
        <pc:sldMkLst>
          <pc:docMk/>
          <pc:sldMk cId="1991075035" sldId="2824"/>
        </pc:sldMkLst>
      </pc:sldChg>
      <pc:sldChg chg="del">
        <pc:chgData name="Aurelien Domont" userId="6da7715ce44349b3" providerId="LiveId" clId="{41F0A500-E4ED-4805-8D84-F6050E0C1B79}" dt="2023-02-16T03:27:43.943" v="76" actId="47"/>
        <pc:sldMkLst>
          <pc:docMk/>
          <pc:sldMk cId="3300084978" sldId="2825"/>
        </pc:sldMkLst>
      </pc:sldChg>
      <pc:sldChg chg="del">
        <pc:chgData name="Aurelien Domont" userId="6da7715ce44349b3" providerId="LiveId" clId="{41F0A500-E4ED-4805-8D84-F6050E0C1B79}" dt="2023-02-16T03:28:03" v="77" actId="47"/>
        <pc:sldMkLst>
          <pc:docMk/>
          <pc:sldMk cId="2219096630" sldId="2828"/>
        </pc:sldMkLst>
      </pc:sldChg>
      <pc:sldChg chg="del">
        <pc:chgData name="Aurelien Domont" userId="6da7715ce44349b3" providerId="LiveId" clId="{41F0A500-E4ED-4805-8D84-F6050E0C1B79}" dt="2023-02-16T03:28:03" v="77" actId="47"/>
        <pc:sldMkLst>
          <pc:docMk/>
          <pc:sldMk cId="3873630409" sldId="2829"/>
        </pc:sldMkLst>
      </pc:sldChg>
      <pc:sldChg chg="del">
        <pc:chgData name="Aurelien Domont" userId="6da7715ce44349b3" providerId="LiveId" clId="{41F0A500-E4ED-4805-8D84-F6050E0C1B79}" dt="2023-02-16T03:28:03" v="77" actId="47"/>
        <pc:sldMkLst>
          <pc:docMk/>
          <pc:sldMk cId="2587246912" sldId="2830"/>
        </pc:sldMkLst>
      </pc:sldChg>
      <pc:sldChg chg="del">
        <pc:chgData name="Aurelien Domont" userId="6da7715ce44349b3" providerId="LiveId" clId="{41F0A500-E4ED-4805-8D84-F6050E0C1B79}" dt="2023-02-16T03:28:03" v="77" actId="47"/>
        <pc:sldMkLst>
          <pc:docMk/>
          <pc:sldMk cId="4207867199" sldId="2831"/>
        </pc:sldMkLst>
      </pc:sldChg>
      <pc:sldChg chg="del">
        <pc:chgData name="Aurelien Domont" userId="6da7715ce44349b3" providerId="LiveId" clId="{41F0A500-E4ED-4805-8D84-F6050E0C1B79}" dt="2023-02-16T03:28:03" v="77" actId="47"/>
        <pc:sldMkLst>
          <pc:docMk/>
          <pc:sldMk cId="515077404" sldId="2832"/>
        </pc:sldMkLst>
      </pc:sldChg>
      <pc:sldChg chg="del">
        <pc:chgData name="Aurelien Domont" userId="6da7715ce44349b3" providerId="LiveId" clId="{41F0A500-E4ED-4805-8D84-F6050E0C1B79}" dt="2023-02-16T03:28:03" v="77" actId="47"/>
        <pc:sldMkLst>
          <pc:docMk/>
          <pc:sldMk cId="1807432079" sldId="2833"/>
        </pc:sldMkLst>
      </pc:sldChg>
      <pc:sldChg chg="del">
        <pc:chgData name="Aurelien Domont" userId="6da7715ce44349b3" providerId="LiveId" clId="{41F0A500-E4ED-4805-8D84-F6050E0C1B79}" dt="2023-02-16T03:28:03" v="77" actId="47"/>
        <pc:sldMkLst>
          <pc:docMk/>
          <pc:sldMk cId="448699485" sldId="2835"/>
        </pc:sldMkLst>
      </pc:sldChg>
      <pc:sldChg chg="del">
        <pc:chgData name="Aurelien Domont" userId="6da7715ce44349b3" providerId="LiveId" clId="{41F0A500-E4ED-4805-8D84-F6050E0C1B79}" dt="2023-02-16T03:28:03" v="77" actId="47"/>
        <pc:sldMkLst>
          <pc:docMk/>
          <pc:sldMk cId="3754344301" sldId="2836"/>
        </pc:sldMkLst>
      </pc:sldChg>
      <pc:sldChg chg="del">
        <pc:chgData name="Aurelien Domont" userId="6da7715ce44349b3" providerId="LiveId" clId="{41F0A500-E4ED-4805-8D84-F6050E0C1B79}" dt="2023-02-16T03:28:03" v="77" actId="47"/>
        <pc:sldMkLst>
          <pc:docMk/>
          <pc:sldMk cId="2844622679" sldId="2837"/>
        </pc:sldMkLst>
      </pc:sldChg>
      <pc:sldChg chg="del">
        <pc:chgData name="Aurelien Domont" userId="6da7715ce44349b3" providerId="LiveId" clId="{41F0A500-E4ED-4805-8D84-F6050E0C1B79}" dt="2023-02-16T03:28:03" v="77" actId="47"/>
        <pc:sldMkLst>
          <pc:docMk/>
          <pc:sldMk cId="931108701" sldId="2838"/>
        </pc:sldMkLst>
      </pc:sldChg>
      <pc:sldChg chg="del">
        <pc:chgData name="Aurelien Domont" userId="6da7715ce44349b3" providerId="LiveId" clId="{41F0A500-E4ED-4805-8D84-F6050E0C1B79}" dt="2023-02-16T03:28:03" v="77" actId="47"/>
        <pc:sldMkLst>
          <pc:docMk/>
          <pc:sldMk cId="1839749288" sldId="2839"/>
        </pc:sldMkLst>
      </pc:sldChg>
      <pc:sldChg chg="del">
        <pc:chgData name="Aurelien Domont" userId="6da7715ce44349b3" providerId="LiveId" clId="{41F0A500-E4ED-4805-8D84-F6050E0C1B79}" dt="2023-02-16T03:28:03" v="77" actId="47"/>
        <pc:sldMkLst>
          <pc:docMk/>
          <pc:sldMk cId="99299538" sldId="2840"/>
        </pc:sldMkLst>
      </pc:sldChg>
      <pc:sldChg chg="del">
        <pc:chgData name="Aurelien Domont" userId="6da7715ce44349b3" providerId="LiveId" clId="{41F0A500-E4ED-4805-8D84-F6050E0C1B79}" dt="2023-02-16T03:33:57.092" v="84" actId="47"/>
        <pc:sldMkLst>
          <pc:docMk/>
          <pc:sldMk cId="2897878408" sldId="2841"/>
        </pc:sldMkLst>
      </pc:sldChg>
      <pc:sldChg chg="del">
        <pc:chgData name="Aurelien Domont" userId="6da7715ce44349b3" providerId="LiveId" clId="{41F0A500-E4ED-4805-8D84-F6050E0C1B79}" dt="2023-02-16T03:29:10.201" v="78" actId="47"/>
        <pc:sldMkLst>
          <pc:docMk/>
          <pc:sldMk cId="351107340" sldId="2842"/>
        </pc:sldMkLst>
      </pc:sldChg>
      <pc:sldChg chg="del">
        <pc:chgData name="Aurelien Domont" userId="6da7715ce44349b3" providerId="LiveId" clId="{41F0A500-E4ED-4805-8D84-F6050E0C1B79}" dt="2023-02-16T03:29:10.201" v="78" actId="47"/>
        <pc:sldMkLst>
          <pc:docMk/>
          <pc:sldMk cId="3301408557" sldId="2843"/>
        </pc:sldMkLst>
      </pc:sldChg>
      <pc:sldChg chg="del">
        <pc:chgData name="Aurelien Domont" userId="6da7715ce44349b3" providerId="LiveId" clId="{41F0A500-E4ED-4805-8D84-F6050E0C1B79}" dt="2023-02-16T03:29:10.201" v="78" actId="47"/>
        <pc:sldMkLst>
          <pc:docMk/>
          <pc:sldMk cId="820944881" sldId="2844"/>
        </pc:sldMkLst>
      </pc:sldChg>
      <pc:sldChg chg="del">
        <pc:chgData name="Aurelien Domont" userId="6da7715ce44349b3" providerId="LiveId" clId="{41F0A500-E4ED-4805-8D84-F6050E0C1B79}" dt="2023-02-16T03:29:10.201" v="78" actId="47"/>
        <pc:sldMkLst>
          <pc:docMk/>
          <pc:sldMk cId="1182925878" sldId="2845"/>
        </pc:sldMkLst>
      </pc:sldChg>
      <pc:sldChg chg="del">
        <pc:chgData name="Aurelien Domont" userId="6da7715ce44349b3" providerId="LiveId" clId="{41F0A500-E4ED-4805-8D84-F6050E0C1B79}" dt="2023-02-16T03:29:10.201" v="78" actId="47"/>
        <pc:sldMkLst>
          <pc:docMk/>
          <pc:sldMk cId="2656530410" sldId="2846"/>
        </pc:sldMkLst>
      </pc:sldChg>
      <pc:sldChg chg="del">
        <pc:chgData name="Aurelien Domont" userId="6da7715ce44349b3" providerId="LiveId" clId="{41F0A500-E4ED-4805-8D84-F6050E0C1B79}" dt="2023-02-16T03:29:10.201" v="78" actId="47"/>
        <pc:sldMkLst>
          <pc:docMk/>
          <pc:sldMk cId="2759316881" sldId="2847"/>
        </pc:sldMkLst>
      </pc:sldChg>
      <pc:sldChg chg="del">
        <pc:chgData name="Aurelien Domont" userId="6da7715ce44349b3" providerId="LiveId" clId="{41F0A500-E4ED-4805-8D84-F6050E0C1B79}" dt="2023-02-16T03:29:10.201" v="78" actId="47"/>
        <pc:sldMkLst>
          <pc:docMk/>
          <pc:sldMk cId="2052774859" sldId="2848"/>
        </pc:sldMkLst>
      </pc:sldChg>
      <pc:sldChg chg="del">
        <pc:chgData name="Aurelien Domont" userId="6da7715ce44349b3" providerId="LiveId" clId="{41F0A500-E4ED-4805-8D84-F6050E0C1B79}" dt="2023-02-16T03:29:10.201" v="78" actId="47"/>
        <pc:sldMkLst>
          <pc:docMk/>
          <pc:sldMk cId="3027109485" sldId="2849"/>
        </pc:sldMkLst>
      </pc:sldChg>
      <pc:sldChg chg="del">
        <pc:chgData name="Aurelien Domont" userId="6da7715ce44349b3" providerId="LiveId" clId="{41F0A500-E4ED-4805-8D84-F6050E0C1B79}" dt="2023-02-16T03:29:10.201" v="78" actId="47"/>
        <pc:sldMkLst>
          <pc:docMk/>
          <pc:sldMk cId="1571382826" sldId="2850"/>
        </pc:sldMkLst>
      </pc:sldChg>
      <pc:sldChg chg="del">
        <pc:chgData name="Aurelien Domont" userId="6da7715ce44349b3" providerId="LiveId" clId="{41F0A500-E4ED-4805-8D84-F6050E0C1B79}" dt="2023-02-16T03:29:10.201" v="78" actId="47"/>
        <pc:sldMkLst>
          <pc:docMk/>
          <pc:sldMk cId="3635585553" sldId="2851"/>
        </pc:sldMkLst>
      </pc:sldChg>
      <pc:sldChg chg="del">
        <pc:chgData name="Aurelien Domont" userId="6da7715ce44349b3" providerId="LiveId" clId="{41F0A500-E4ED-4805-8D84-F6050E0C1B79}" dt="2023-02-16T03:33:21.421" v="83" actId="47"/>
        <pc:sldMkLst>
          <pc:docMk/>
          <pc:sldMk cId="2695002001" sldId="2852"/>
        </pc:sldMkLst>
      </pc:sldChg>
      <pc:sldChg chg="del">
        <pc:chgData name="Aurelien Domont" userId="6da7715ce44349b3" providerId="LiveId" clId="{41F0A500-E4ED-4805-8D84-F6050E0C1B79}" dt="2023-02-16T03:29:30.883" v="79" actId="47"/>
        <pc:sldMkLst>
          <pc:docMk/>
          <pc:sldMk cId="3951331113" sldId="2853"/>
        </pc:sldMkLst>
      </pc:sldChg>
      <pc:sldChg chg="del">
        <pc:chgData name="Aurelien Domont" userId="6da7715ce44349b3" providerId="LiveId" clId="{41F0A500-E4ED-4805-8D84-F6050E0C1B79}" dt="2023-02-16T03:29:30.883" v="79" actId="47"/>
        <pc:sldMkLst>
          <pc:docMk/>
          <pc:sldMk cId="802179577" sldId="2854"/>
        </pc:sldMkLst>
      </pc:sldChg>
      <pc:sldChg chg="del">
        <pc:chgData name="Aurelien Domont" userId="6da7715ce44349b3" providerId="LiveId" clId="{41F0A500-E4ED-4805-8D84-F6050E0C1B79}" dt="2023-02-16T03:29:30.883" v="79" actId="47"/>
        <pc:sldMkLst>
          <pc:docMk/>
          <pc:sldMk cId="652607941" sldId="2855"/>
        </pc:sldMkLst>
      </pc:sldChg>
      <pc:sldChg chg="del">
        <pc:chgData name="Aurelien Domont" userId="6da7715ce44349b3" providerId="LiveId" clId="{41F0A500-E4ED-4805-8D84-F6050E0C1B79}" dt="2023-02-16T03:29:30.883" v="79" actId="47"/>
        <pc:sldMkLst>
          <pc:docMk/>
          <pc:sldMk cId="1312466160" sldId="2856"/>
        </pc:sldMkLst>
      </pc:sldChg>
      <pc:sldChg chg="del">
        <pc:chgData name="Aurelien Domont" userId="6da7715ce44349b3" providerId="LiveId" clId="{41F0A500-E4ED-4805-8D84-F6050E0C1B79}" dt="2023-02-16T03:29:30.883" v="79" actId="47"/>
        <pc:sldMkLst>
          <pc:docMk/>
          <pc:sldMk cId="1521977314" sldId="2857"/>
        </pc:sldMkLst>
      </pc:sldChg>
      <pc:sldChg chg="del">
        <pc:chgData name="Aurelien Domont" userId="6da7715ce44349b3" providerId="LiveId" clId="{41F0A500-E4ED-4805-8D84-F6050E0C1B79}" dt="2023-02-16T03:11:56.728" v="70" actId="47"/>
        <pc:sldMkLst>
          <pc:docMk/>
          <pc:sldMk cId="1640665180" sldId="2865"/>
        </pc:sldMkLst>
      </pc:sldChg>
      <pc:sldChg chg="del">
        <pc:chgData name="Aurelien Domont" userId="6da7715ce44349b3" providerId="LiveId" clId="{41F0A500-E4ED-4805-8D84-F6050E0C1B79}" dt="2023-02-16T03:27:43.943" v="76" actId="47"/>
        <pc:sldMkLst>
          <pc:docMk/>
          <pc:sldMk cId="3610873108" sldId="2870"/>
        </pc:sldMkLst>
      </pc:sldChg>
      <pc:sldChg chg="del">
        <pc:chgData name="Aurelien Domont" userId="6da7715ce44349b3" providerId="LiveId" clId="{41F0A500-E4ED-4805-8D84-F6050E0C1B79}" dt="2023-02-16T03:28:03" v="77" actId="47"/>
        <pc:sldMkLst>
          <pc:docMk/>
          <pc:sldMk cId="2534788747" sldId="2871"/>
        </pc:sldMkLst>
      </pc:sldChg>
      <pc:sldChg chg="del">
        <pc:chgData name="Aurelien Domont" userId="6da7715ce44349b3" providerId="LiveId" clId="{41F0A500-E4ED-4805-8D84-F6050E0C1B79}" dt="2023-02-16T03:28:03" v="77" actId="47"/>
        <pc:sldMkLst>
          <pc:docMk/>
          <pc:sldMk cId="770456769" sldId="2872"/>
        </pc:sldMkLst>
      </pc:sldChg>
      <pc:sldChg chg="del">
        <pc:chgData name="Aurelien Domont" userId="6da7715ce44349b3" providerId="LiveId" clId="{41F0A500-E4ED-4805-8D84-F6050E0C1B79}" dt="2023-02-16T03:28:03" v="77" actId="47"/>
        <pc:sldMkLst>
          <pc:docMk/>
          <pc:sldMk cId="2841726167" sldId="2873"/>
        </pc:sldMkLst>
      </pc:sldChg>
      <pc:sldChg chg="del">
        <pc:chgData name="Aurelien Domont" userId="6da7715ce44349b3" providerId="LiveId" clId="{41F0A500-E4ED-4805-8D84-F6050E0C1B79}" dt="2023-02-16T03:29:30.883" v="79" actId="47"/>
        <pc:sldMkLst>
          <pc:docMk/>
          <pc:sldMk cId="958942344" sldId="2874"/>
        </pc:sldMkLst>
      </pc:sldChg>
      <pc:sldChg chg="del">
        <pc:chgData name="Aurelien Domont" userId="6da7715ce44349b3" providerId="LiveId" clId="{41F0A500-E4ED-4805-8D84-F6050E0C1B79}" dt="2023-02-16T03:29:30.883" v="79" actId="47"/>
        <pc:sldMkLst>
          <pc:docMk/>
          <pc:sldMk cId="2400123803" sldId="2875"/>
        </pc:sldMkLst>
      </pc:sldChg>
      <pc:sldChg chg="del">
        <pc:chgData name="Aurelien Domont" userId="6da7715ce44349b3" providerId="LiveId" clId="{41F0A500-E4ED-4805-8D84-F6050E0C1B79}" dt="2023-02-16T03:29:30.883" v="79" actId="47"/>
        <pc:sldMkLst>
          <pc:docMk/>
          <pc:sldMk cId="1390132971" sldId="2876"/>
        </pc:sldMkLst>
      </pc:sldChg>
      <pc:sldChg chg="del">
        <pc:chgData name="Aurelien Domont" userId="6da7715ce44349b3" providerId="LiveId" clId="{41F0A500-E4ED-4805-8D84-F6050E0C1B79}" dt="2023-02-16T03:29:30.883" v="79" actId="47"/>
        <pc:sldMkLst>
          <pc:docMk/>
          <pc:sldMk cId="3056090743" sldId="2877"/>
        </pc:sldMkLst>
      </pc:sldChg>
      <pc:sldChg chg="del">
        <pc:chgData name="Aurelien Domont" userId="6da7715ce44349b3" providerId="LiveId" clId="{41F0A500-E4ED-4805-8D84-F6050E0C1B79}" dt="2023-02-16T03:29:30.883" v="79" actId="47"/>
        <pc:sldMkLst>
          <pc:docMk/>
          <pc:sldMk cId="3184558705" sldId="2878"/>
        </pc:sldMkLst>
      </pc:sldChg>
      <pc:sldChg chg="del">
        <pc:chgData name="Aurelien Domont" userId="6da7715ce44349b3" providerId="LiveId" clId="{41F0A500-E4ED-4805-8D84-F6050E0C1B79}" dt="2023-02-16T03:29:30.883" v="79" actId="47"/>
        <pc:sldMkLst>
          <pc:docMk/>
          <pc:sldMk cId="988595457" sldId="2879"/>
        </pc:sldMkLst>
      </pc:sldChg>
      <pc:sldChg chg="del">
        <pc:chgData name="Aurelien Domont" userId="6da7715ce44349b3" providerId="LiveId" clId="{41F0A500-E4ED-4805-8D84-F6050E0C1B79}" dt="2023-02-16T03:29:30.883" v="79" actId="47"/>
        <pc:sldMkLst>
          <pc:docMk/>
          <pc:sldMk cId="357216409" sldId="2880"/>
        </pc:sldMkLst>
      </pc:sldChg>
      <pc:sldChg chg="del">
        <pc:chgData name="Aurelien Domont" userId="6da7715ce44349b3" providerId="LiveId" clId="{41F0A500-E4ED-4805-8D84-F6050E0C1B79}" dt="2023-02-16T03:33:57.092" v="84" actId="47"/>
        <pc:sldMkLst>
          <pc:docMk/>
          <pc:sldMk cId="3511227816" sldId="2881"/>
        </pc:sldMkLst>
      </pc:sldChg>
      <pc:sldChg chg="del">
        <pc:chgData name="Aurelien Domont" userId="6da7715ce44349b3" providerId="LiveId" clId="{41F0A500-E4ED-4805-8D84-F6050E0C1B79}" dt="2023-02-16T03:33:57.092" v="84" actId="47"/>
        <pc:sldMkLst>
          <pc:docMk/>
          <pc:sldMk cId="1280474636" sldId="2882"/>
        </pc:sldMkLst>
      </pc:sldChg>
      <pc:sldChg chg="del">
        <pc:chgData name="Aurelien Domont" userId="6da7715ce44349b3" providerId="LiveId" clId="{41F0A500-E4ED-4805-8D84-F6050E0C1B79}" dt="2023-02-16T03:28:03" v="77" actId="47"/>
        <pc:sldMkLst>
          <pc:docMk/>
          <pc:sldMk cId="370860101" sldId="2883"/>
        </pc:sldMkLst>
      </pc:sldChg>
      <pc:sldChg chg="addSp modSp del mod">
        <pc:chgData name="Aurelien Domont" userId="6da7715ce44349b3" providerId="LiveId" clId="{41F0A500-E4ED-4805-8D84-F6050E0C1B79}" dt="2023-02-16T04:00:00.239" v="171" actId="47"/>
        <pc:sldMkLst>
          <pc:docMk/>
          <pc:sldMk cId="481449207" sldId="2884"/>
        </pc:sldMkLst>
        <pc:spChg chg="add mod">
          <ac:chgData name="Aurelien Domont" userId="6da7715ce44349b3" providerId="LiveId" clId="{41F0A500-E4ED-4805-8D84-F6050E0C1B79}" dt="2023-02-16T03:54:41.610" v="169" actId="207"/>
          <ac:spMkLst>
            <pc:docMk/>
            <pc:sldMk cId="481449207" sldId="2884"/>
            <ac:spMk id="6" creationId="{9ED6F634-23B3-B197-B5A4-3F5A43B9B37F}"/>
          </ac:spMkLst>
        </pc:spChg>
        <pc:spChg chg="mod">
          <ac:chgData name="Aurelien Domont" userId="6da7715ce44349b3" providerId="LiveId" clId="{41F0A500-E4ED-4805-8D84-F6050E0C1B79}" dt="2023-02-16T03:54:46.256" v="170" actId="12"/>
          <ac:spMkLst>
            <pc:docMk/>
            <pc:sldMk cId="481449207" sldId="2884"/>
            <ac:spMk id="45" creationId="{C40ABB58-A617-4C1D-B300-D06F0DBE43C3}"/>
          </ac:spMkLst>
        </pc:spChg>
      </pc:sldChg>
      <pc:sldChg chg="add del">
        <pc:chgData name="Aurelien Domont" userId="6da7715ce44349b3" providerId="LiveId" clId="{41F0A500-E4ED-4805-8D84-F6050E0C1B79}" dt="2023-02-16T03:25:56.855" v="73" actId="47"/>
        <pc:sldMkLst>
          <pc:docMk/>
          <pc:sldMk cId="268471700" sldId="2886"/>
        </pc:sldMkLst>
      </pc:sldChg>
      <pc:sldChg chg="add">
        <pc:chgData name="Aurelien Domont" userId="6da7715ce44349b3" providerId="LiveId" clId="{41F0A500-E4ED-4805-8D84-F6050E0C1B79}" dt="2023-02-16T03:25:58.578" v="74"/>
        <pc:sldMkLst>
          <pc:docMk/>
          <pc:sldMk cId="300020402" sldId="2886"/>
        </pc:sldMkLst>
      </pc:sldChg>
      <pc:sldChg chg="add">
        <pc:chgData name="Aurelien Domont" userId="6da7715ce44349b3" providerId="LiveId" clId="{41F0A500-E4ED-4805-8D84-F6050E0C1B79}" dt="2023-02-16T03:25:58.578" v="74"/>
        <pc:sldMkLst>
          <pc:docMk/>
          <pc:sldMk cId="268471700" sldId="2887"/>
        </pc:sldMkLst>
      </pc:sldChg>
      <pc:sldChg chg="addSp modSp add del mod">
        <pc:chgData name="Aurelien Domont" userId="6da7715ce44349b3" providerId="LiveId" clId="{41F0A500-E4ED-4805-8D84-F6050E0C1B79}" dt="2023-04-18T05:25:12.766" v="199" actId="47"/>
        <pc:sldMkLst>
          <pc:docMk/>
          <pc:sldMk cId="143639471" sldId="2888"/>
        </pc:sldMkLst>
        <pc:spChg chg="add mod">
          <ac:chgData name="Aurelien Domont" userId="6da7715ce44349b3" providerId="LiveId" clId="{41F0A500-E4ED-4805-8D84-F6050E0C1B79}" dt="2023-04-18T05:05:22.359" v="197" actId="20577"/>
          <ac:spMkLst>
            <pc:docMk/>
            <pc:sldMk cId="143639471" sldId="2888"/>
            <ac:spMk id="6" creationId="{C3D5A5C3-840F-1F94-4BC8-48BD244885D5}"/>
          </ac:spMkLst>
        </pc:spChg>
        <pc:spChg chg="mod">
          <ac:chgData name="Aurelien Domont" userId="6da7715ce44349b3" providerId="LiveId" clId="{41F0A500-E4ED-4805-8D84-F6050E0C1B79}" dt="2023-04-18T05:05:27.885" v="198" actId="12"/>
          <ac:spMkLst>
            <pc:docMk/>
            <pc:sldMk cId="143639471" sldId="2888"/>
            <ac:spMk id="45" creationId="{C40ABB58-A617-4C1D-B300-D06F0DBE43C3}"/>
          </ac:spMkLst>
        </pc:spChg>
      </pc:sldChg>
      <pc:sldChg chg="add">
        <pc:chgData name="Aurelien Domont" userId="6da7715ce44349b3" providerId="LiveId" clId="{41F0A500-E4ED-4805-8D84-F6050E0C1B79}" dt="2023-04-18T05:05:12.481" v="178"/>
        <pc:sldMkLst>
          <pc:docMk/>
          <pc:sldMk cId="3972906035" sldId="288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tx1"/>
                </a:solidFill>
              </a:rPr>
              <a:t>Income Statement</a:t>
            </a:r>
          </a:p>
        </c:rich>
      </c:tx>
      <c:layout>
        <c:manualLayout>
          <c:xMode val="edge"/>
          <c:yMode val="edge"/>
          <c:x val="0.33880469070837632"/>
          <c:y val="1.148796511276862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Revenue</c:v>
                </c:pt>
              </c:strCache>
            </c:strRef>
          </c:tx>
          <c:spPr>
            <a:solidFill>
              <a:schemeClr val="accent1"/>
            </a:solidFill>
            <a:ln>
              <a:noFill/>
            </a:ln>
            <a:effectLst/>
          </c:spPr>
          <c:invertIfNegative val="0"/>
          <c:cat>
            <c:strRef>
              <c:f>Sheet1!$B$1:$E$1</c:f>
              <c:strCache>
                <c:ptCount val="4"/>
                <c:pt idx="0">
                  <c:v>2022</c:v>
                </c:pt>
                <c:pt idx="1">
                  <c:v>2023</c:v>
                </c:pt>
                <c:pt idx="2">
                  <c:v>2024</c:v>
                </c:pt>
                <c:pt idx="3">
                  <c:v>2025</c:v>
                </c:pt>
              </c:strCache>
            </c:strRef>
          </c:cat>
          <c:val>
            <c:numRef>
              <c:f>Sheet1!$B$2:$E$2</c:f>
              <c:numCache>
                <c:formatCode>General</c:formatCode>
                <c:ptCount val="4"/>
                <c:pt idx="0">
                  <c:v>100000</c:v>
                </c:pt>
                <c:pt idx="1">
                  <c:v>100000</c:v>
                </c:pt>
                <c:pt idx="2">
                  <c:v>100000</c:v>
                </c:pt>
                <c:pt idx="3">
                  <c:v>100000</c:v>
                </c:pt>
              </c:numCache>
            </c:numRef>
          </c:val>
          <c:extLst>
            <c:ext xmlns:c16="http://schemas.microsoft.com/office/drawing/2014/chart" uri="{C3380CC4-5D6E-409C-BE32-E72D297353CC}">
              <c16:uniqueId val="{00000000-8E5F-4482-A1DA-E558AC5CDF43}"/>
            </c:ext>
          </c:extLst>
        </c:ser>
        <c:ser>
          <c:idx val="1"/>
          <c:order val="1"/>
          <c:tx>
            <c:strRef>
              <c:f>Sheet1!$A$3</c:f>
              <c:strCache>
                <c:ptCount val="1"/>
                <c:pt idx="0">
                  <c:v>Gross profit</c:v>
                </c:pt>
              </c:strCache>
            </c:strRef>
          </c:tx>
          <c:spPr>
            <a:solidFill>
              <a:schemeClr val="accent2"/>
            </a:solidFill>
            <a:ln>
              <a:noFill/>
            </a:ln>
            <a:effectLst/>
          </c:spPr>
          <c:invertIfNegative val="0"/>
          <c:cat>
            <c:strRef>
              <c:f>Sheet1!$B$1:$E$1</c:f>
              <c:strCache>
                <c:ptCount val="4"/>
                <c:pt idx="0">
                  <c:v>2022</c:v>
                </c:pt>
                <c:pt idx="1">
                  <c:v>2023</c:v>
                </c:pt>
                <c:pt idx="2">
                  <c:v>2024</c:v>
                </c:pt>
                <c:pt idx="3">
                  <c:v>2025</c:v>
                </c:pt>
              </c:strCache>
            </c:strRef>
          </c:cat>
          <c:val>
            <c:numRef>
              <c:f>Sheet1!$B$3:$E$3</c:f>
              <c:numCache>
                <c:formatCode>General</c:formatCode>
                <c:ptCount val="4"/>
                <c:pt idx="0">
                  <c:v>80000</c:v>
                </c:pt>
                <c:pt idx="1">
                  <c:v>80000</c:v>
                </c:pt>
                <c:pt idx="2">
                  <c:v>80000</c:v>
                </c:pt>
                <c:pt idx="3">
                  <c:v>80000</c:v>
                </c:pt>
              </c:numCache>
            </c:numRef>
          </c:val>
          <c:extLst>
            <c:ext xmlns:c16="http://schemas.microsoft.com/office/drawing/2014/chart" uri="{C3380CC4-5D6E-409C-BE32-E72D297353CC}">
              <c16:uniqueId val="{00000001-8E5F-4482-A1DA-E558AC5CDF43}"/>
            </c:ext>
          </c:extLst>
        </c:ser>
        <c:ser>
          <c:idx val="2"/>
          <c:order val="2"/>
          <c:tx>
            <c:strRef>
              <c:f>Sheet1!$A$4</c:f>
              <c:strCache>
                <c:ptCount val="1"/>
                <c:pt idx="0">
                  <c:v>Net income</c:v>
                </c:pt>
              </c:strCache>
            </c:strRef>
          </c:tx>
          <c:spPr>
            <a:solidFill>
              <a:schemeClr val="accent3"/>
            </a:solidFill>
            <a:ln>
              <a:noFill/>
            </a:ln>
            <a:effectLst/>
          </c:spPr>
          <c:invertIfNegative val="0"/>
          <c:cat>
            <c:strRef>
              <c:f>Sheet1!$B$1:$E$1</c:f>
              <c:strCache>
                <c:ptCount val="4"/>
                <c:pt idx="0">
                  <c:v>2022</c:v>
                </c:pt>
                <c:pt idx="1">
                  <c:v>2023</c:v>
                </c:pt>
                <c:pt idx="2">
                  <c:v>2024</c:v>
                </c:pt>
                <c:pt idx="3">
                  <c:v>2025</c:v>
                </c:pt>
              </c:strCache>
            </c:strRef>
          </c:cat>
          <c:val>
            <c:numRef>
              <c:f>Sheet1!$B$4:$E$4</c:f>
              <c:numCache>
                <c:formatCode>General</c:formatCode>
                <c:ptCount val="4"/>
                <c:pt idx="0">
                  <c:v>60000</c:v>
                </c:pt>
                <c:pt idx="1">
                  <c:v>60000</c:v>
                </c:pt>
                <c:pt idx="2">
                  <c:v>60000</c:v>
                </c:pt>
                <c:pt idx="3">
                  <c:v>60000</c:v>
                </c:pt>
              </c:numCache>
            </c:numRef>
          </c:val>
          <c:extLst>
            <c:ext xmlns:c16="http://schemas.microsoft.com/office/drawing/2014/chart" uri="{C3380CC4-5D6E-409C-BE32-E72D297353CC}">
              <c16:uniqueId val="{00000002-8E5F-4482-A1DA-E558AC5CDF43}"/>
            </c:ext>
          </c:extLst>
        </c:ser>
        <c:dLbls>
          <c:showLegendKey val="0"/>
          <c:showVal val="0"/>
          <c:showCatName val="0"/>
          <c:showSerName val="0"/>
          <c:showPercent val="0"/>
          <c:showBubbleSize val="0"/>
        </c:dLbls>
        <c:gapWidth val="219"/>
        <c:overlap val="-27"/>
        <c:axId val="279912783"/>
        <c:axId val="279914223"/>
      </c:barChart>
      <c:catAx>
        <c:axId val="279912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79914223"/>
        <c:crosses val="autoZero"/>
        <c:auto val="1"/>
        <c:lblAlgn val="ctr"/>
        <c:lblOffset val="100"/>
        <c:noMultiLvlLbl val="0"/>
      </c:catAx>
      <c:valAx>
        <c:axId val="279914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79912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4142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171493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606331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18487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1905529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73391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273595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156027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665212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220399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200033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31594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3728842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dirty="0"/>
          </a:p>
        </p:txBody>
      </p:sp>
    </p:spTree>
    <p:extLst>
      <p:ext uri="{BB962C8B-B14F-4D97-AF65-F5344CB8AC3E}">
        <p14:creationId xmlns:p14="http://schemas.microsoft.com/office/powerpoint/2010/main" val="1790862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347951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3013945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3818863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2824302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503913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3744980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797104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390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2297022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3148788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31</a:t>
            </a:fld>
            <a:endParaRPr lang="en-US" dirty="0"/>
          </a:p>
        </p:txBody>
      </p:sp>
    </p:spTree>
    <p:extLst>
      <p:ext uri="{BB962C8B-B14F-4D97-AF65-F5344CB8AC3E}">
        <p14:creationId xmlns:p14="http://schemas.microsoft.com/office/powerpoint/2010/main" val="1119503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32</a:t>
            </a:fld>
            <a:endParaRPr lang="en-US" dirty="0"/>
          </a:p>
        </p:txBody>
      </p:sp>
    </p:spTree>
    <p:extLst>
      <p:ext uri="{BB962C8B-B14F-4D97-AF65-F5344CB8AC3E}">
        <p14:creationId xmlns:p14="http://schemas.microsoft.com/office/powerpoint/2010/main" val="1672153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33</a:t>
            </a:fld>
            <a:endParaRPr lang="en-US" dirty="0"/>
          </a:p>
        </p:txBody>
      </p:sp>
    </p:spTree>
    <p:extLst>
      <p:ext uri="{BB962C8B-B14F-4D97-AF65-F5344CB8AC3E}">
        <p14:creationId xmlns:p14="http://schemas.microsoft.com/office/powerpoint/2010/main" val="1996667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34</a:t>
            </a:fld>
            <a:endParaRPr lang="en-US" dirty="0"/>
          </a:p>
        </p:txBody>
      </p:sp>
    </p:spTree>
    <p:extLst>
      <p:ext uri="{BB962C8B-B14F-4D97-AF65-F5344CB8AC3E}">
        <p14:creationId xmlns:p14="http://schemas.microsoft.com/office/powerpoint/2010/main" val="1327535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dirty="0"/>
          </a:p>
        </p:txBody>
      </p:sp>
    </p:spTree>
    <p:extLst>
      <p:ext uri="{BB962C8B-B14F-4D97-AF65-F5344CB8AC3E}">
        <p14:creationId xmlns:p14="http://schemas.microsoft.com/office/powerpoint/2010/main" val="1600020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36</a:t>
            </a:fld>
            <a:endParaRPr lang="en-US" dirty="0"/>
          </a:p>
        </p:txBody>
      </p:sp>
    </p:spTree>
    <p:extLst>
      <p:ext uri="{BB962C8B-B14F-4D97-AF65-F5344CB8AC3E}">
        <p14:creationId xmlns:p14="http://schemas.microsoft.com/office/powerpoint/2010/main" val="1839502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37</a:t>
            </a:fld>
            <a:endParaRPr lang="en-US" dirty="0"/>
          </a:p>
        </p:txBody>
      </p:sp>
    </p:spTree>
    <p:extLst>
      <p:ext uri="{BB962C8B-B14F-4D97-AF65-F5344CB8AC3E}">
        <p14:creationId xmlns:p14="http://schemas.microsoft.com/office/powerpoint/2010/main" val="1935852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38</a:t>
            </a:fld>
            <a:endParaRPr lang="en-US" dirty="0"/>
          </a:p>
        </p:txBody>
      </p:sp>
    </p:spTree>
    <p:extLst>
      <p:ext uri="{BB962C8B-B14F-4D97-AF65-F5344CB8AC3E}">
        <p14:creationId xmlns:p14="http://schemas.microsoft.com/office/powerpoint/2010/main" val="1710403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39</a:t>
            </a:fld>
            <a:endParaRPr lang="en-US" dirty="0"/>
          </a:p>
        </p:txBody>
      </p:sp>
    </p:spTree>
    <p:extLst>
      <p:ext uri="{BB962C8B-B14F-4D97-AF65-F5344CB8AC3E}">
        <p14:creationId xmlns:p14="http://schemas.microsoft.com/office/powerpoint/2010/main" val="195026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2855027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dirty="0"/>
          </a:p>
        </p:txBody>
      </p:sp>
    </p:spTree>
    <p:extLst>
      <p:ext uri="{BB962C8B-B14F-4D97-AF65-F5344CB8AC3E}">
        <p14:creationId xmlns:p14="http://schemas.microsoft.com/office/powerpoint/2010/main" val="2979201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dirty="0"/>
          </a:p>
        </p:txBody>
      </p:sp>
    </p:spTree>
    <p:extLst>
      <p:ext uri="{BB962C8B-B14F-4D97-AF65-F5344CB8AC3E}">
        <p14:creationId xmlns:p14="http://schemas.microsoft.com/office/powerpoint/2010/main" val="2736904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dirty="0"/>
          </a:p>
        </p:txBody>
      </p:sp>
    </p:spTree>
    <p:extLst>
      <p:ext uri="{BB962C8B-B14F-4D97-AF65-F5344CB8AC3E}">
        <p14:creationId xmlns:p14="http://schemas.microsoft.com/office/powerpoint/2010/main" val="4271987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43</a:t>
            </a:fld>
            <a:endParaRPr lang="en-US" dirty="0"/>
          </a:p>
        </p:txBody>
      </p:sp>
    </p:spTree>
    <p:extLst>
      <p:ext uri="{BB962C8B-B14F-4D97-AF65-F5344CB8AC3E}">
        <p14:creationId xmlns:p14="http://schemas.microsoft.com/office/powerpoint/2010/main" val="246093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44</a:t>
            </a:fld>
            <a:endParaRPr lang="en-US" dirty="0"/>
          </a:p>
        </p:txBody>
      </p:sp>
    </p:spTree>
    <p:extLst>
      <p:ext uri="{BB962C8B-B14F-4D97-AF65-F5344CB8AC3E}">
        <p14:creationId xmlns:p14="http://schemas.microsoft.com/office/powerpoint/2010/main" val="2095784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45</a:t>
            </a:fld>
            <a:endParaRPr lang="en-US" dirty="0"/>
          </a:p>
        </p:txBody>
      </p:sp>
    </p:spTree>
    <p:extLst>
      <p:ext uri="{BB962C8B-B14F-4D97-AF65-F5344CB8AC3E}">
        <p14:creationId xmlns:p14="http://schemas.microsoft.com/office/powerpoint/2010/main" val="3164399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46</a:t>
            </a:fld>
            <a:endParaRPr lang="en-US" dirty="0"/>
          </a:p>
        </p:txBody>
      </p:sp>
    </p:spTree>
    <p:extLst>
      <p:ext uri="{BB962C8B-B14F-4D97-AF65-F5344CB8AC3E}">
        <p14:creationId xmlns:p14="http://schemas.microsoft.com/office/powerpoint/2010/main" val="3932506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47</a:t>
            </a:fld>
            <a:endParaRPr lang="en-US" dirty="0"/>
          </a:p>
        </p:txBody>
      </p:sp>
    </p:spTree>
    <p:extLst>
      <p:ext uri="{BB962C8B-B14F-4D97-AF65-F5344CB8AC3E}">
        <p14:creationId xmlns:p14="http://schemas.microsoft.com/office/powerpoint/2010/main" val="3668866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828964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49</a:t>
            </a:fld>
            <a:endParaRPr lang="en-US" dirty="0"/>
          </a:p>
        </p:txBody>
      </p:sp>
    </p:spTree>
    <p:extLst>
      <p:ext uri="{BB962C8B-B14F-4D97-AF65-F5344CB8AC3E}">
        <p14:creationId xmlns:p14="http://schemas.microsoft.com/office/powerpoint/2010/main" val="39960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3661040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dirty="0"/>
          </a:p>
        </p:txBody>
      </p:sp>
    </p:spTree>
    <p:extLst>
      <p:ext uri="{BB962C8B-B14F-4D97-AF65-F5344CB8AC3E}">
        <p14:creationId xmlns:p14="http://schemas.microsoft.com/office/powerpoint/2010/main" val="2267238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51</a:t>
            </a:fld>
            <a:endParaRPr lang="en-US" dirty="0"/>
          </a:p>
        </p:txBody>
      </p:sp>
    </p:spTree>
    <p:extLst>
      <p:ext uri="{BB962C8B-B14F-4D97-AF65-F5344CB8AC3E}">
        <p14:creationId xmlns:p14="http://schemas.microsoft.com/office/powerpoint/2010/main" val="2498593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52</a:t>
            </a:fld>
            <a:endParaRPr lang="en-US" dirty="0"/>
          </a:p>
        </p:txBody>
      </p:sp>
    </p:spTree>
    <p:extLst>
      <p:ext uri="{BB962C8B-B14F-4D97-AF65-F5344CB8AC3E}">
        <p14:creationId xmlns:p14="http://schemas.microsoft.com/office/powerpoint/2010/main" val="3074627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53</a:t>
            </a:fld>
            <a:endParaRPr lang="en-US" dirty="0"/>
          </a:p>
        </p:txBody>
      </p:sp>
    </p:spTree>
    <p:extLst>
      <p:ext uri="{BB962C8B-B14F-4D97-AF65-F5344CB8AC3E}">
        <p14:creationId xmlns:p14="http://schemas.microsoft.com/office/powerpoint/2010/main" val="31677048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54</a:t>
            </a:fld>
            <a:endParaRPr lang="en-US" dirty="0"/>
          </a:p>
        </p:txBody>
      </p:sp>
    </p:spTree>
    <p:extLst>
      <p:ext uri="{BB962C8B-B14F-4D97-AF65-F5344CB8AC3E}">
        <p14:creationId xmlns:p14="http://schemas.microsoft.com/office/powerpoint/2010/main" val="4212479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1388689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56</a:t>
            </a:fld>
            <a:endParaRPr lang="en-US" dirty="0"/>
          </a:p>
        </p:txBody>
      </p:sp>
    </p:spTree>
    <p:extLst>
      <p:ext uri="{BB962C8B-B14F-4D97-AF65-F5344CB8AC3E}">
        <p14:creationId xmlns:p14="http://schemas.microsoft.com/office/powerpoint/2010/main" val="1165384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57</a:t>
            </a:fld>
            <a:endParaRPr lang="en-US" dirty="0"/>
          </a:p>
        </p:txBody>
      </p:sp>
    </p:spTree>
    <p:extLst>
      <p:ext uri="{BB962C8B-B14F-4D97-AF65-F5344CB8AC3E}">
        <p14:creationId xmlns:p14="http://schemas.microsoft.com/office/powerpoint/2010/main" val="93554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58</a:t>
            </a:fld>
            <a:endParaRPr lang="en-US" dirty="0"/>
          </a:p>
        </p:txBody>
      </p:sp>
    </p:spTree>
    <p:extLst>
      <p:ext uri="{BB962C8B-B14F-4D97-AF65-F5344CB8AC3E}">
        <p14:creationId xmlns:p14="http://schemas.microsoft.com/office/powerpoint/2010/main" val="1134014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59</a:t>
            </a:fld>
            <a:endParaRPr lang="en-US" dirty="0"/>
          </a:p>
        </p:txBody>
      </p:sp>
    </p:spTree>
    <p:extLst>
      <p:ext uri="{BB962C8B-B14F-4D97-AF65-F5344CB8AC3E}">
        <p14:creationId xmlns:p14="http://schemas.microsoft.com/office/powerpoint/2010/main" val="1484179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19228337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60</a:t>
            </a:fld>
            <a:endParaRPr lang="en-US" dirty="0"/>
          </a:p>
        </p:txBody>
      </p:sp>
    </p:spTree>
    <p:extLst>
      <p:ext uri="{BB962C8B-B14F-4D97-AF65-F5344CB8AC3E}">
        <p14:creationId xmlns:p14="http://schemas.microsoft.com/office/powerpoint/2010/main" val="3470304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61</a:t>
            </a:fld>
            <a:endParaRPr lang="en-US" dirty="0"/>
          </a:p>
        </p:txBody>
      </p:sp>
    </p:spTree>
    <p:extLst>
      <p:ext uri="{BB962C8B-B14F-4D97-AF65-F5344CB8AC3E}">
        <p14:creationId xmlns:p14="http://schemas.microsoft.com/office/powerpoint/2010/main" val="1646094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62</a:t>
            </a:fld>
            <a:endParaRPr lang="en-US" dirty="0"/>
          </a:p>
        </p:txBody>
      </p:sp>
    </p:spTree>
    <p:extLst>
      <p:ext uri="{BB962C8B-B14F-4D97-AF65-F5344CB8AC3E}">
        <p14:creationId xmlns:p14="http://schemas.microsoft.com/office/powerpoint/2010/main" val="4037506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63</a:t>
            </a:fld>
            <a:endParaRPr lang="en-US" dirty="0"/>
          </a:p>
        </p:txBody>
      </p:sp>
    </p:spTree>
    <p:extLst>
      <p:ext uri="{BB962C8B-B14F-4D97-AF65-F5344CB8AC3E}">
        <p14:creationId xmlns:p14="http://schemas.microsoft.com/office/powerpoint/2010/main" val="1931393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64</a:t>
            </a:fld>
            <a:endParaRPr lang="en-US" dirty="0"/>
          </a:p>
        </p:txBody>
      </p:sp>
    </p:spTree>
    <p:extLst>
      <p:ext uri="{BB962C8B-B14F-4D97-AF65-F5344CB8AC3E}">
        <p14:creationId xmlns:p14="http://schemas.microsoft.com/office/powerpoint/2010/main" val="23796676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65</a:t>
            </a:fld>
            <a:endParaRPr lang="en-US" dirty="0"/>
          </a:p>
        </p:txBody>
      </p:sp>
    </p:spTree>
    <p:extLst>
      <p:ext uri="{BB962C8B-B14F-4D97-AF65-F5344CB8AC3E}">
        <p14:creationId xmlns:p14="http://schemas.microsoft.com/office/powerpoint/2010/main" val="795635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66</a:t>
            </a:fld>
            <a:endParaRPr lang="en-US" dirty="0"/>
          </a:p>
        </p:txBody>
      </p:sp>
    </p:spTree>
    <p:extLst>
      <p:ext uri="{BB962C8B-B14F-4D97-AF65-F5344CB8AC3E}">
        <p14:creationId xmlns:p14="http://schemas.microsoft.com/office/powerpoint/2010/main" val="1107844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67</a:t>
            </a:fld>
            <a:endParaRPr lang="en-US" dirty="0"/>
          </a:p>
        </p:txBody>
      </p:sp>
    </p:spTree>
    <p:extLst>
      <p:ext uri="{BB962C8B-B14F-4D97-AF65-F5344CB8AC3E}">
        <p14:creationId xmlns:p14="http://schemas.microsoft.com/office/powerpoint/2010/main" val="26914448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68</a:t>
            </a:fld>
            <a:endParaRPr lang="en-US" dirty="0"/>
          </a:p>
        </p:txBody>
      </p:sp>
    </p:spTree>
    <p:extLst>
      <p:ext uri="{BB962C8B-B14F-4D97-AF65-F5344CB8AC3E}">
        <p14:creationId xmlns:p14="http://schemas.microsoft.com/office/powerpoint/2010/main" val="27207775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69</a:t>
            </a:fld>
            <a:endParaRPr lang="en-US" dirty="0"/>
          </a:p>
        </p:txBody>
      </p:sp>
    </p:spTree>
    <p:extLst>
      <p:ext uri="{BB962C8B-B14F-4D97-AF65-F5344CB8AC3E}">
        <p14:creationId xmlns:p14="http://schemas.microsoft.com/office/powerpoint/2010/main" val="96755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056694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70</a:t>
            </a:fld>
            <a:endParaRPr lang="en-US" dirty="0"/>
          </a:p>
        </p:txBody>
      </p:sp>
    </p:spTree>
    <p:extLst>
      <p:ext uri="{BB962C8B-B14F-4D97-AF65-F5344CB8AC3E}">
        <p14:creationId xmlns:p14="http://schemas.microsoft.com/office/powerpoint/2010/main" val="41159563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71</a:t>
            </a:fld>
            <a:endParaRPr lang="en-US" dirty="0"/>
          </a:p>
        </p:txBody>
      </p:sp>
    </p:spTree>
    <p:extLst>
      <p:ext uri="{BB962C8B-B14F-4D97-AF65-F5344CB8AC3E}">
        <p14:creationId xmlns:p14="http://schemas.microsoft.com/office/powerpoint/2010/main" val="1016240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72</a:t>
            </a:fld>
            <a:endParaRPr lang="en-US" dirty="0"/>
          </a:p>
        </p:txBody>
      </p:sp>
    </p:spTree>
    <p:extLst>
      <p:ext uri="{BB962C8B-B14F-4D97-AF65-F5344CB8AC3E}">
        <p14:creationId xmlns:p14="http://schemas.microsoft.com/office/powerpoint/2010/main" val="17874079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73</a:t>
            </a:fld>
            <a:endParaRPr lang="en-US" dirty="0"/>
          </a:p>
        </p:txBody>
      </p:sp>
    </p:spTree>
    <p:extLst>
      <p:ext uri="{BB962C8B-B14F-4D97-AF65-F5344CB8AC3E}">
        <p14:creationId xmlns:p14="http://schemas.microsoft.com/office/powerpoint/2010/main" val="24267044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74</a:t>
            </a:fld>
            <a:endParaRPr lang="en-US" dirty="0"/>
          </a:p>
        </p:txBody>
      </p:sp>
    </p:spTree>
    <p:extLst>
      <p:ext uri="{BB962C8B-B14F-4D97-AF65-F5344CB8AC3E}">
        <p14:creationId xmlns:p14="http://schemas.microsoft.com/office/powerpoint/2010/main" val="22174569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75</a:t>
            </a:fld>
            <a:endParaRPr lang="en-US" dirty="0"/>
          </a:p>
        </p:txBody>
      </p:sp>
    </p:spTree>
    <p:extLst>
      <p:ext uri="{BB962C8B-B14F-4D97-AF65-F5344CB8AC3E}">
        <p14:creationId xmlns:p14="http://schemas.microsoft.com/office/powerpoint/2010/main" val="3660439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76</a:t>
            </a:fld>
            <a:endParaRPr lang="en-US" dirty="0"/>
          </a:p>
        </p:txBody>
      </p:sp>
    </p:spTree>
    <p:extLst>
      <p:ext uri="{BB962C8B-B14F-4D97-AF65-F5344CB8AC3E}">
        <p14:creationId xmlns:p14="http://schemas.microsoft.com/office/powerpoint/2010/main" val="1265533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77</a:t>
            </a:fld>
            <a:endParaRPr lang="en-US" dirty="0"/>
          </a:p>
        </p:txBody>
      </p:sp>
    </p:spTree>
    <p:extLst>
      <p:ext uri="{BB962C8B-B14F-4D97-AF65-F5344CB8AC3E}">
        <p14:creationId xmlns:p14="http://schemas.microsoft.com/office/powerpoint/2010/main" val="2949632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78</a:t>
            </a:fld>
            <a:endParaRPr lang="en-US" dirty="0"/>
          </a:p>
        </p:txBody>
      </p:sp>
    </p:spTree>
    <p:extLst>
      <p:ext uri="{BB962C8B-B14F-4D97-AF65-F5344CB8AC3E}">
        <p14:creationId xmlns:p14="http://schemas.microsoft.com/office/powerpoint/2010/main" val="28661530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79</a:t>
            </a:fld>
            <a:endParaRPr lang="en-US" dirty="0"/>
          </a:p>
        </p:txBody>
      </p:sp>
    </p:spTree>
    <p:extLst>
      <p:ext uri="{BB962C8B-B14F-4D97-AF65-F5344CB8AC3E}">
        <p14:creationId xmlns:p14="http://schemas.microsoft.com/office/powerpoint/2010/main" val="947105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27794323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80</a:t>
            </a:fld>
            <a:endParaRPr lang="en-US" dirty="0"/>
          </a:p>
        </p:txBody>
      </p:sp>
    </p:spTree>
    <p:extLst>
      <p:ext uri="{BB962C8B-B14F-4D97-AF65-F5344CB8AC3E}">
        <p14:creationId xmlns:p14="http://schemas.microsoft.com/office/powerpoint/2010/main" val="27737666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81</a:t>
            </a:fld>
            <a:endParaRPr lang="en-US" dirty="0"/>
          </a:p>
        </p:txBody>
      </p:sp>
    </p:spTree>
    <p:extLst>
      <p:ext uri="{BB962C8B-B14F-4D97-AF65-F5344CB8AC3E}">
        <p14:creationId xmlns:p14="http://schemas.microsoft.com/office/powerpoint/2010/main" val="1061674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82</a:t>
            </a:fld>
            <a:endParaRPr lang="en-US" dirty="0"/>
          </a:p>
        </p:txBody>
      </p:sp>
    </p:spTree>
    <p:extLst>
      <p:ext uri="{BB962C8B-B14F-4D97-AF65-F5344CB8AC3E}">
        <p14:creationId xmlns:p14="http://schemas.microsoft.com/office/powerpoint/2010/main" val="30909243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83</a:t>
            </a:fld>
            <a:endParaRPr lang="en-US" dirty="0"/>
          </a:p>
        </p:txBody>
      </p:sp>
    </p:spTree>
    <p:extLst>
      <p:ext uri="{BB962C8B-B14F-4D97-AF65-F5344CB8AC3E}">
        <p14:creationId xmlns:p14="http://schemas.microsoft.com/office/powerpoint/2010/main" val="32275630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84</a:t>
            </a:fld>
            <a:endParaRPr lang="en-US" dirty="0"/>
          </a:p>
        </p:txBody>
      </p:sp>
    </p:spTree>
    <p:extLst>
      <p:ext uri="{BB962C8B-B14F-4D97-AF65-F5344CB8AC3E}">
        <p14:creationId xmlns:p14="http://schemas.microsoft.com/office/powerpoint/2010/main" val="25041381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85</a:t>
            </a:fld>
            <a:endParaRPr lang="en-US" dirty="0"/>
          </a:p>
        </p:txBody>
      </p:sp>
    </p:spTree>
    <p:extLst>
      <p:ext uri="{BB962C8B-B14F-4D97-AF65-F5344CB8AC3E}">
        <p14:creationId xmlns:p14="http://schemas.microsoft.com/office/powerpoint/2010/main" val="67326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963034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oleObject" Target="../embeddings/oleObject23.bin"/></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emf"/><Relationship Id="rId4" Type="http://schemas.openxmlformats.org/officeDocument/2006/relationships/oleObject" Target="../embeddings/oleObject28.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oleObject" Target="../embeddings/oleObject31.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59.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60.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emf"/><Relationship Id="rId4" Type="http://schemas.openxmlformats.org/officeDocument/2006/relationships/oleObject" Target="../embeddings/oleObject40.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73.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5.xml"/><Relationship Id="rId1" Type="http://schemas.openxmlformats.org/officeDocument/2006/relationships/tags" Target="../tags/tag74.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7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emf"/><Relationship Id="rId4" Type="http://schemas.openxmlformats.org/officeDocument/2006/relationships/oleObject" Target="../embeddings/oleObject46.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emf"/><Relationship Id="rId4" Type="http://schemas.openxmlformats.org/officeDocument/2006/relationships/oleObject" Target="../embeddings/oleObject47.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emf"/><Relationship Id="rId4" Type="http://schemas.openxmlformats.org/officeDocument/2006/relationships/oleObject" Target="../embeddings/oleObject49.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emf"/><Relationship Id="rId4" Type="http://schemas.openxmlformats.org/officeDocument/2006/relationships/oleObject" Target="../embeddings/oleObject50.bin"/></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88.xml"/><Relationship Id="rId4"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89.xml"/><Relationship Id="rId4"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6.xml"/><Relationship Id="rId1" Type="http://schemas.openxmlformats.org/officeDocument/2006/relationships/tags" Target="../tags/tag90.xml"/><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3472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67338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9767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4122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4123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1504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931150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43046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971599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4041252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500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3572258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345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6403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5865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125879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5302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4147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91477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2375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0591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146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IN" smtClean="0"/>
              <a:pPr/>
              <a:t>‹#›</a:t>
            </a:fld>
            <a:endParaRPr lang="en-IN" dirty="0"/>
          </a:p>
        </p:txBody>
      </p:sp>
    </p:spTree>
    <p:extLst>
      <p:ext uri="{BB962C8B-B14F-4D97-AF65-F5344CB8AC3E}">
        <p14:creationId xmlns:p14="http://schemas.microsoft.com/office/powerpoint/2010/main" val="187016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707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8727584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28000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06598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76355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70976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73965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2855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96374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94687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59049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6686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001070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480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736269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286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136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37796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2477528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99043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87602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6721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0729062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15277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45096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31495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2816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736752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786972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80614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300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2645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6885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152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41868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28690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4977800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68593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155331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378849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48512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290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542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1963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54598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56438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94241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88479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17.xml"/><Relationship Id="rId5" Type="http://schemas.openxmlformats.org/officeDocument/2006/relationships/slideLayout" Target="../slideLayouts/slideLayout12.xml"/><Relationship Id="rId10" Type="http://schemas.openxmlformats.org/officeDocument/2006/relationships/tags" Target="../tags/tag16.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oleObject" Target="../embeddings/oleObject18.bin"/><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32.xml"/><Relationship Id="rId5" Type="http://schemas.openxmlformats.org/officeDocument/2006/relationships/slideLayout" Target="../slideLayouts/slideLayout20.xml"/><Relationship Id="rId10" Type="http://schemas.openxmlformats.org/officeDocument/2006/relationships/tags" Target="../tags/tag31.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oleObject" Target="../embeddings/oleObject27.bin"/><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ags" Target="../tags/tag47.xml"/><Relationship Id="rId5" Type="http://schemas.openxmlformats.org/officeDocument/2006/relationships/slideLayout" Target="../slideLayouts/slideLayout28.xml"/><Relationship Id="rId10" Type="http://schemas.openxmlformats.org/officeDocument/2006/relationships/tags" Target="../tags/tag46.xml"/><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oleObject" Target="../embeddings/oleObject36.bin"/><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ags" Target="../tags/tag62.xml"/><Relationship Id="rId5" Type="http://schemas.openxmlformats.org/officeDocument/2006/relationships/slideLayout" Target="../slideLayouts/slideLayout36.xml"/><Relationship Id="rId10" Type="http://schemas.openxmlformats.org/officeDocument/2006/relationships/tags" Target="../tags/tag61.xml"/><Relationship Id="rId4" Type="http://schemas.openxmlformats.org/officeDocument/2006/relationships/slideLayout" Target="../slideLayouts/slideLayout3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emf"/><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oleObject" Target="../embeddings/oleObject45.bin"/><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77.xml"/><Relationship Id="rId5" Type="http://schemas.openxmlformats.org/officeDocument/2006/relationships/slideLayout" Target="../slideLayouts/slideLayout44.xml"/><Relationship Id="rId10" Type="http://schemas.openxmlformats.org/officeDocument/2006/relationships/tags" Target="../tags/tag76.xml"/><Relationship Id="rId4" Type="http://schemas.openxmlformats.org/officeDocument/2006/relationships/slideLayout" Target="../slideLayouts/slideLayout4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oleObject" Target="../embeddings/oleObject54.bin"/><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92.xml"/><Relationship Id="rId5" Type="http://schemas.openxmlformats.org/officeDocument/2006/relationships/slideLayout" Target="../slideLayouts/slideLayout52.xml"/><Relationship Id="rId10" Type="http://schemas.openxmlformats.org/officeDocument/2006/relationships/tags" Target="../tags/tag91.xml"/><Relationship Id="rId4" Type="http://schemas.openxmlformats.org/officeDocument/2006/relationships/slideLayout" Target="../slideLayouts/slideLayout5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oleObject" Target="../embeddings/oleObject56.bin"/><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96.xml"/><Relationship Id="rId5" Type="http://schemas.openxmlformats.org/officeDocument/2006/relationships/slideLayout" Target="../slideLayouts/slideLayout60.xml"/><Relationship Id="rId10" Type="http://schemas.openxmlformats.org/officeDocument/2006/relationships/tags" Target="../tags/tag95.xml"/><Relationship Id="rId4" Type="http://schemas.openxmlformats.org/officeDocument/2006/relationships/slideLayout" Target="../slideLayouts/slideLayout5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oleObject" Target="../embeddings/oleObject58.bin"/><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ags" Target="../tags/tag100.xml"/><Relationship Id="rId5" Type="http://schemas.openxmlformats.org/officeDocument/2006/relationships/slideLayout" Target="../slideLayouts/slideLayout68.xml"/><Relationship Id="rId10" Type="http://schemas.openxmlformats.org/officeDocument/2006/relationships/tags" Target="../tags/tag99.xml"/><Relationship Id="rId4" Type="http://schemas.openxmlformats.org/officeDocument/2006/relationships/slideLayout" Target="../slideLayouts/slideLayout6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9"/>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179465119"/>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56584579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12650694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75537194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799331560"/>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781313246"/>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899230155"/>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3007903986"/>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87979449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3.x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14.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15.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16.xml"/><Relationship Id="rId5" Type="http://schemas.openxmlformats.org/officeDocument/2006/relationships/image" Target="../media/image1.emf"/><Relationship Id="rId4" Type="http://schemas.openxmlformats.org/officeDocument/2006/relationships/oleObject" Target="../embeddings/oleObject6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17.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18.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19.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20.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22.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05.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25.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26.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28.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29.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31.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32.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06.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34.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35.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36.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37.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138.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39.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40.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41.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2.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07.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43.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144.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46.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47.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148.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149.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150.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151.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152.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08.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53.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154.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155.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56.x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157.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158.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59.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60.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61.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62.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09.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163.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164.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65.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66.x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167.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68.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168.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169.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7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170.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71.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171.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72.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172.x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73.bin"/></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notesSlide" Target="../notesSlides/notesSlide7.xml"/><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slideLayout" Target="../slideLayouts/slideLayout3.xml"/><Relationship Id="rId16" Type="http://schemas.openxmlformats.org/officeDocument/2006/relationships/image" Target="../media/image16.png"/><Relationship Id="rId1" Type="http://schemas.openxmlformats.org/officeDocument/2006/relationships/tags" Target="../tags/tag110.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1.emf"/><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oleObject" Target="../embeddings/oleObject63.bin"/><Relationship Id="rId9" Type="http://schemas.openxmlformats.org/officeDocument/2006/relationships/image" Target="../media/image9.svg"/><Relationship Id="rId1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173.x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74.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174.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75.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175.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76.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176.xml"/><Relationship Id="rId6" Type="http://schemas.openxmlformats.org/officeDocument/2006/relationships/image" Target="../media/image41.pn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177.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78.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78.xml"/><Relationship Id="rId6" Type="http://schemas.openxmlformats.org/officeDocument/2006/relationships/image" Target="../media/image43.png"/><Relationship Id="rId5" Type="http://schemas.openxmlformats.org/officeDocument/2006/relationships/image" Target="../media/image1.emf"/><Relationship Id="rId4" Type="http://schemas.openxmlformats.org/officeDocument/2006/relationships/oleObject" Target="../embeddings/oleObject79.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79.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80.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80.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181.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82.xml"/><Relationship Id="rId6" Type="http://schemas.openxmlformats.org/officeDocument/2006/relationships/hyperlink" Target="https://www.domontconsulting.com/" TargetMode="Externa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183.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184.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85.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186.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87.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8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hyperlink" Target="https://www.domontconsulting.com/" TargetMode="Externa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emf"/><Relationship Id="rId5" Type="http://schemas.openxmlformats.org/officeDocument/2006/relationships/oleObject" Target="../embeddings/oleObject81.bin"/><Relationship Id="rId4" Type="http://schemas.openxmlformats.org/officeDocument/2006/relationships/notesSlide" Target="../notesSlides/notesSlide85.xml"/><Relationship Id="rId9" Type="http://schemas.openxmlformats.org/officeDocument/2006/relationships/hyperlink" Target="http://www.domontconsulting.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12.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6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1A0FD28-B360-4C9C-A1CC-D67C30C868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1" name="Object 10" hidden="1">
                        <a:extLst>
                          <a:ext uri="{FF2B5EF4-FFF2-40B4-BE49-F238E27FC236}">
                            <a16:creationId xmlns:a16="http://schemas.microsoft.com/office/drawing/2014/main" id="{A1A0FD28-B360-4C9C-A1CC-D67C30C868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7C222716-69D1-4221-B418-044978CCFED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5261080C-C60C-4746-B6B1-A9A4FFA86785}"/>
              </a:ext>
            </a:extLst>
          </p:cNvPr>
          <p:cNvSpPr>
            <a:spLocks noGrp="1"/>
          </p:cNvSpPr>
          <p:nvPr>
            <p:ph type="title"/>
          </p:nvPr>
        </p:nvSpPr>
        <p:spPr>
          <a:xfrm>
            <a:off x="502540" y="810229"/>
            <a:ext cx="11329241" cy="1967160"/>
          </a:xfrm>
        </p:spPr>
        <p:txBody>
          <a:bodyPr vert="horz">
            <a:normAutofit/>
          </a:bodyPr>
          <a:lstStyle/>
          <a:p>
            <a:pPr>
              <a:defRPr/>
            </a:pPr>
            <a:r>
              <a:rPr lang="en-US" sz="4800" dirty="0"/>
              <a:t>Financial Modeling Best Practices</a:t>
            </a:r>
            <a:endParaRPr lang="en-US" sz="5400" b="0" dirty="0"/>
          </a:p>
        </p:txBody>
      </p:sp>
      <p:grpSp>
        <p:nvGrpSpPr>
          <p:cNvPr id="5" name="Group 4">
            <a:extLst>
              <a:ext uri="{FF2B5EF4-FFF2-40B4-BE49-F238E27FC236}">
                <a16:creationId xmlns:a16="http://schemas.microsoft.com/office/drawing/2014/main" id="{DCC70D54-7ED4-413B-9765-58C9A9D81D3A}"/>
              </a:ext>
            </a:extLst>
          </p:cNvPr>
          <p:cNvGrpSpPr/>
          <p:nvPr/>
        </p:nvGrpSpPr>
        <p:grpSpPr>
          <a:xfrm>
            <a:off x="-1122" y="6570"/>
            <a:ext cx="1493372" cy="1459010"/>
            <a:chOff x="-9097" y="-23336"/>
            <a:chExt cx="974935" cy="952500"/>
          </a:xfrm>
        </p:grpSpPr>
        <p:sp>
          <p:nvSpPr>
            <p:cNvPr id="6" name="Diagonal Stripe 5">
              <a:extLst>
                <a:ext uri="{FF2B5EF4-FFF2-40B4-BE49-F238E27FC236}">
                  <a16:creationId xmlns:a16="http://schemas.microsoft.com/office/drawing/2014/main" id="{F04C1B76-90D8-40DB-94ED-24A864BFBA56}"/>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BF61102C-BCA7-4CBF-AA08-2A8190D41E84}"/>
                </a:ext>
              </a:extLst>
            </p:cNvPr>
            <p:cNvSpPr txBox="1"/>
            <p:nvPr/>
          </p:nvSpPr>
          <p:spPr>
            <a:xfrm rot="18948199">
              <a:off x="20409" y="266480"/>
              <a:ext cx="702416" cy="180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ea typeface="+mn-ea"/>
                  <a:cs typeface="+mn-cs"/>
                </a:rPr>
                <a:t>Confidential</a:t>
              </a:r>
            </a:p>
          </p:txBody>
        </p:sp>
        <p:cxnSp>
          <p:nvCxnSpPr>
            <p:cNvPr id="9" name="Straight Connector 8">
              <a:extLst>
                <a:ext uri="{FF2B5EF4-FFF2-40B4-BE49-F238E27FC236}">
                  <a16:creationId xmlns:a16="http://schemas.microsoft.com/office/drawing/2014/main" id="{B5637A05-21FA-40B2-8EC9-FA3CCC279379}"/>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AD4AD69A-E74E-4ECC-8128-6060F9673920}"/>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pic>
        <p:nvPicPr>
          <p:cNvPr id="4" name="Picture 3" descr="Three women brainstorming">
            <a:extLst>
              <a:ext uri="{FF2B5EF4-FFF2-40B4-BE49-F238E27FC236}">
                <a16:creationId xmlns:a16="http://schemas.microsoft.com/office/drawing/2014/main" id="{69C2B395-D309-3B1E-76E1-421DE876ED58}"/>
              </a:ext>
            </a:extLst>
          </p:cNvPr>
          <p:cNvPicPr>
            <a:picLocks noChangeAspect="1"/>
          </p:cNvPicPr>
          <p:nvPr/>
        </p:nvPicPr>
        <p:blipFill>
          <a:blip r:embed="rId7"/>
          <a:stretch>
            <a:fillRect/>
          </a:stretch>
        </p:blipFill>
        <p:spPr>
          <a:xfrm>
            <a:off x="250357" y="3040278"/>
            <a:ext cx="5316053" cy="3547497"/>
          </a:xfrm>
          <a:prstGeom prst="rect">
            <a:avLst/>
          </a:prstGeom>
        </p:spPr>
      </p:pic>
      <p:pic>
        <p:nvPicPr>
          <p:cNvPr id="7" name="Picture 6">
            <a:extLst>
              <a:ext uri="{FF2B5EF4-FFF2-40B4-BE49-F238E27FC236}">
                <a16:creationId xmlns:a16="http://schemas.microsoft.com/office/drawing/2014/main" id="{E9965CB9-8342-68A0-A67D-40729389100D}"/>
              </a:ext>
            </a:extLst>
          </p:cNvPr>
          <p:cNvPicPr>
            <a:picLocks noChangeAspect="1"/>
          </p:cNvPicPr>
          <p:nvPr/>
        </p:nvPicPr>
        <p:blipFill>
          <a:blip r:embed="rId8"/>
          <a:stretch>
            <a:fillRect/>
          </a:stretch>
        </p:blipFill>
        <p:spPr>
          <a:xfrm>
            <a:off x="8161795" y="5611869"/>
            <a:ext cx="3779848" cy="871804"/>
          </a:xfrm>
          <a:prstGeom prst="rect">
            <a:avLst/>
          </a:prstGeom>
        </p:spPr>
      </p:pic>
      <p:sp>
        <p:nvSpPr>
          <p:cNvPr id="14" name="Text Placeholder 2">
            <a:extLst>
              <a:ext uri="{FF2B5EF4-FFF2-40B4-BE49-F238E27FC236}">
                <a16:creationId xmlns:a16="http://schemas.microsoft.com/office/drawing/2014/main" id="{AD10BA6F-222D-A2BF-0087-3699000C0366}"/>
              </a:ext>
            </a:extLst>
          </p:cNvPr>
          <p:cNvSpPr txBox="1">
            <a:spLocks/>
          </p:cNvSpPr>
          <p:nvPr/>
        </p:nvSpPr>
        <p:spPr>
          <a:xfrm>
            <a:off x="6176763" y="3572436"/>
            <a:ext cx="5316053" cy="830997"/>
          </a:xfrm>
          <a:prstGeom prst="rect">
            <a:avLst/>
          </a:prstGeom>
        </p:spPr>
        <p:txBody>
          <a:bodyPr vert="horz" wrap="square" lIns="0" tIns="0" rIns="0" bIns="0" rtlCol="0">
            <a:sp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24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chemeClr val="accent1"/>
                </a:solidFill>
              </a:rPr>
              <a:t>Created by former JP Morgan Investment Bankers, and McKinsey &amp; Deloitte Consultants</a:t>
            </a:r>
            <a:endParaRPr lang="en-US" sz="2000" dirty="0">
              <a:solidFill>
                <a:schemeClr val="accent1"/>
              </a:solidFill>
            </a:endParaRPr>
          </a:p>
        </p:txBody>
      </p:sp>
    </p:spTree>
    <p:extLst>
      <p:ext uri="{BB962C8B-B14F-4D97-AF65-F5344CB8AC3E}">
        <p14:creationId xmlns:p14="http://schemas.microsoft.com/office/powerpoint/2010/main" val="313190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Step 3: </a:t>
            </a:r>
            <a:r>
              <a:rPr lang="en-GB" sz="2400" dirty="0"/>
              <a:t>Create a driver tree to help you identify what you need to answer the question and create your dashboard</a:t>
            </a:r>
            <a:endParaRPr lang="en-US" sz="240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10</a:t>
            </a:fld>
            <a:endParaRPr lang="en-US" sz="1000" dirty="0">
              <a:solidFill>
                <a:srgbClr val="ADAFBB"/>
              </a:solidFill>
            </a:endParaRPr>
          </a:p>
        </p:txBody>
      </p:sp>
      <p:sp>
        <p:nvSpPr>
          <p:cNvPr id="74" name="Rectangle 73">
            <a:extLst>
              <a:ext uri="{FF2B5EF4-FFF2-40B4-BE49-F238E27FC236}">
                <a16:creationId xmlns:a16="http://schemas.microsoft.com/office/drawing/2014/main" id="{A8EF91BE-F259-4C60-8FA1-46841BB11F61}"/>
              </a:ext>
            </a:extLst>
          </p:cNvPr>
          <p:cNvSpPr>
            <a:spLocks noChangeArrowheads="1"/>
          </p:cNvSpPr>
          <p:nvPr/>
        </p:nvSpPr>
        <p:spPr bwMode="auto">
          <a:xfrm>
            <a:off x="847267" y="3329588"/>
            <a:ext cx="1619372" cy="1407228"/>
          </a:xfrm>
          <a:prstGeom prst="rect">
            <a:avLst/>
          </a:prstGeom>
          <a:solidFill>
            <a:schemeClr val="bg1">
              <a:lumMod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Insert your text</a:t>
            </a:r>
          </a:p>
        </p:txBody>
      </p:sp>
      <p:sp>
        <p:nvSpPr>
          <p:cNvPr id="75" name="Rectangle 74">
            <a:extLst>
              <a:ext uri="{FF2B5EF4-FFF2-40B4-BE49-F238E27FC236}">
                <a16:creationId xmlns:a16="http://schemas.microsoft.com/office/drawing/2014/main" id="{BFB8E010-B1F0-4609-97F7-35FE09AEA42F}"/>
              </a:ext>
            </a:extLst>
          </p:cNvPr>
          <p:cNvSpPr>
            <a:spLocks noChangeArrowheads="1"/>
          </p:cNvSpPr>
          <p:nvPr/>
        </p:nvSpPr>
        <p:spPr bwMode="auto">
          <a:xfrm>
            <a:off x="3474107" y="2277843"/>
            <a:ext cx="1623606" cy="1144648"/>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76" name="Rectangle 75">
            <a:extLst>
              <a:ext uri="{FF2B5EF4-FFF2-40B4-BE49-F238E27FC236}">
                <a16:creationId xmlns:a16="http://schemas.microsoft.com/office/drawing/2014/main" id="{0FFF8502-4C7F-498E-9D20-0477A98ADF47}"/>
              </a:ext>
            </a:extLst>
          </p:cNvPr>
          <p:cNvSpPr>
            <a:spLocks noChangeArrowheads="1"/>
          </p:cNvSpPr>
          <p:nvPr/>
        </p:nvSpPr>
        <p:spPr bwMode="auto">
          <a:xfrm>
            <a:off x="3474107" y="4643912"/>
            <a:ext cx="1623606" cy="1144648"/>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cxnSp>
        <p:nvCxnSpPr>
          <p:cNvPr id="77" name="AutoShape 8">
            <a:extLst>
              <a:ext uri="{FF2B5EF4-FFF2-40B4-BE49-F238E27FC236}">
                <a16:creationId xmlns:a16="http://schemas.microsoft.com/office/drawing/2014/main" id="{22EC4B9E-8073-41A0-8C05-6B280CC0DD68}"/>
              </a:ext>
            </a:extLst>
          </p:cNvPr>
          <p:cNvCxnSpPr>
            <a:cxnSpLocks noChangeShapeType="1"/>
            <a:stCxn id="74" idx="3"/>
            <a:endCxn id="75" idx="1"/>
          </p:cNvCxnSpPr>
          <p:nvPr/>
        </p:nvCxnSpPr>
        <p:spPr bwMode="auto">
          <a:xfrm flipV="1">
            <a:off x="2466639" y="2850167"/>
            <a:ext cx="1007468" cy="1183035"/>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78" name="AutoShape 9">
            <a:extLst>
              <a:ext uri="{FF2B5EF4-FFF2-40B4-BE49-F238E27FC236}">
                <a16:creationId xmlns:a16="http://schemas.microsoft.com/office/drawing/2014/main" id="{FB9CE225-D3C5-45BC-992F-2E2DD79EC4CA}"/>
              </a:ext>
            </a:extLst>
          </p:cNvPr>
          <p:cNvCxnSpPr>
            <a:cxnSpLocks noChangeShapeType="1"/>
            <a:stCxn id="74" idx="3"/>
            <a:endCxn id="76" idx="1"/>
          </p:cNvCxnSpPr>
          <p:nvPr/>
        </p:nvCxnSpPr>
        <p:spPr bwMode="auto">
          <a:xfrm>
            <a:off x="2466639" y="4033202"/>
            <a:ext cx="1007468" cy="1183034"/>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80" name="AutoShape 14">
            <a:extLst>
              <a:ext uri="{FF2B5EF4-FFF2-40B4-BE49-F238E27FC236}">
                <a16:creationId xmlns:a16="http://schemas.microsoft.com/office/drawing/2014/main" id="{811D9226-A813-4295-86C8-694626C5480D}"/>
              </a:ext>
            </a:extLst>
          </p:cNvPr>
          <p:cNvCxnSpPr>
            <a:cxnSpLocks noChangeShapeType="1"/>
            <a:stCxn id="75" idx="3"/>
            <a:endCxn id="79" idx="1"/>
          </p:cNvCxnSpPr>
          <p:nvPr/>
        </p:nvCxnSpPr>
        <p:spPr bwMode="auto">
          <a:xfrm flipV="1">
            <a:off x="5097713" y="2358918"/>
            <a:ext cx="1007468" cy="491249"/>
          </a:xfrm>
          <a:prstGeom prst="bentConnector3">
            <a:avLst>
              <a:gd name="adj1" fmla="val 50000"/>
            </a:avLst>
          </a:prstGeom>
          <a:noFill/>
          <a:ln w="9525">
            <a:solidFill>
              <a:schemeClr val="bg1">
                <a:lumMod val="65000"/>
              </a:schemeClr>
            </a:solidFill>
            <a:miter lim="800000"/>
            <a:headEnd type="none" w="sm" len="sm"/>
            <a:tailEnd type="none" w="sm" len="sm"/>
          </a:ln>
          <a:effectLst/>
        </p:spPr>
      </p:cxnSp>
      <p:sp>
        <p:nvSpPr>
          <p:cNvPr id="81" name="Rectangle 80">
            <a:extLst>
              <a:ext uri="{FF2B5EF4-FFF2-40B4-BE49-F238E27FC236}">
                <a16:creationId xmlns:a16="http://schemas.microsoft.com/office/drawing/2014/main" id="{155119D3-62B7-4509-9FD0-1ADCF5F93891}"/>
              </a:ext>
            </a:extLst>
          </p:cNvPr>
          <p:cNvSpPr>
            <a:spLocks noChangeArrowheads="1"/>
          </p:cNvSpPr>
          <p:nvPr/>
        </p:nvSpPr>
        <p:spPr bwMode="auto">
          <a:xfrm>
            <a:off x="8732025" y="215874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82" name="Rectangle 81">
            <a:extLst>
              <a:ext uri="{FF2B5EF4-FFF2-40B4-BE49-F238E27FC236}">
                <a16:creationId xmlns:a16="http://schemas.microsoft.com/office/drawing/2014/main" id="{8E164687-445F-4D61-A683-80D91F96E5E6}"/>
              </a:ext>
            </a:extLst>
          </p:cNvPr>
          <p:cNvSpPr>
            <a:spLocks noChangeArrowheads="1"/>
          </p:cNvSpPr>
          <p:nvPr/>
        </p:nvSpPr>
        <p:spPr bwMode="auto">
          <a:xfrm>
            <a:off x="8732025" y="237554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83" name="Elbow Connector 84">
            <a:extLst>
              <a:ext uri="{FF2B5EF4-FFF2-40B4-BE49-F238E27FC236}">
                <a16:creationId xmlns:a16="http://schemas.microsoft.com/office/drawing/2014/main" id="{66074991-1100-4C7E-827C-9AF6110F3350}"/>
              </a:ext>
            </a:extLst>
          </p:cNvPr>
          <p:cNvCxnSpPr>
            <a:stCxn id="79" idx="3"/>
            <a:endCxn id="81" idx="1"/>
          </p:cNvCxnSpPr>
          <p:nvPr/>
        </p:nvCxnSpPr>
        <p:spPr>
          <a:xfrm flipV="1">
            <a:off x="7724555" y="2250519"/>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Elbow Connector 85">
            <a:extLst>
              <a:ext uri="{FF2B5EF4-FFF2-40B4-BE49-F238E27FC236}">
                <a16:creationId xmlns:a16="http://schemas.microsoft.com/office/drawing/2014/main" id="{7E08110F-0589-4370-9814-A5D31194E6B7}"/>
              </a:ext>
            </a:extLst>
          </p:cNvPr>
          <p:cNvCxnSpPr>
            <a:stCxn id="79" idx="3"/>
            <a:endCxn id="82" idx="1"/>
          </p:cNvCxnSpPr>
          <p:nvPr/>
        </p:nvCxnSpPr>
        <p:spPr>
          <a:xfrm>
            <a:off x="7724555" y="2358918"/>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5CF94B2-7122-4C43-952D-100F5F95A45D}"/>
              </a:ext>
            </a:extLst>
          </p:cNvPr>
          <p:cNvSpPr>
            <a:spLocks noChangeArrowheads="1"/>
          </p:cNvSpPr>
          <p:nvPr/>
        </p:nvSpPr>
        <p:spPr bwMode="auto">
          <a:xfrm>
            <a:off x="8732025" y="259233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86" name="Rectangle 85">
            <a:extLst>
              <a:ext uri="{FF2B5EF4-FFF2-40B4-BE49-F238E27FC236}">
                <a16:creationId xmlns:a16="http://schemas.microsoft.com/office/drawing/2014/main" id="{561315C8-BBD0-4AB5-A369-5A7884CCD256}"/>
              </a:ext>
            </a:extLst>
          </p:cNvPr>
          <p:cNvSpPr>
            <a:spLocks noChangeArrowheads="1"/>
          </p:cNvSpPr>
          <p:nvPr/>
        </p:nvSpPr>
        <p:spPr bwMode="auto">
          <a:xfrm>
            <a:off x="8732025" y="1941945"/>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87" name="Elbow Connector 88">
            <a:extLst>
              <a:ext uri="{FF2B5EF4-FFF2-40B4-BE49-F238E27FC236}">
                <a16:creationId xmlns:a16="http://schemas.microsoft.com/office/drawing/2014/main" id="{1E56E5D8-71F0-4242-B4AD-3AF852C7AE41}"/>
              </a:ext>
            </a:extLst>
          </p:cNvPr>
          <p:cNvCxnSpPr>
            <a:stCxn id="79" idx="3"/>
            <a:endCxn id="86" idx="1"/>
          </p:cNvCxnSpPr>
          <p:nvPr/>
        </p:nvCxnSpPr>
        <p:spPr>
          <a:xfrm flipV="1">
            <a:off x="7724555" y="2033721"/>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8" name="Elbow Connector 89">
            <a:extLst>
              <a:ext uri="{FF2B5EF4-FFF2-40B4-BE49-F238E27FC236}">
                <a16:creationId xmlns:a16="http://schemas.microsoft.com/office/drawing/2014/main" id="{F0EAA5AE-96FB-42B5-8459-D894C14A9F7D}"/>
              </a:ext>
            </a:extLst>
          </p:cNvPr>
          <p:cNvCxnSpPr>
            <a:stCxn id="79" idx="3"/>
            <a:endCxn id="85" idx="1"/>
          </p:cNvCxnSpPr>
          <p:nvPr/>
        </p:nvCxnSpPr>
        <p:spPr>
          <a:xfrm>
            <a:off x="7724555" y="2358918"/>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D4391DB6-F31F-40F1-BCF8-F23A3F3B08A2}"/>
              </a:ext>
            </a:extLst>
          </p:cNvPr>
          <p:cNvSpPr>
            <a:spLocks noChangeArrowheads="1"/>
          </p:cNvSpPr>
          <p:nvPr/>
        </p:nvSpPr>
        <p:spPr bwMode="auto">
          <a:xfrm>
            <a:off x="8732025" y="3141242"/>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91" name="Rectangle 90">
            <a:extLst>
              <a:ext uri="{FF2B5EF4-FFF2-40B4-BE49-F238E27FC236}">
                <a16:creationId xmlns:a16="http://schemas.microsoft.com/office/drawing/2014/main" id="{513CFC28-A2E4-4128-BBF1-B49A92D22BBF}"/>
              </a:ext>
            </a:extLst>
          </p:cNvPr>
          <p:cNvSpPr>
            <a:spLocks noChangeArrowheads="1"/>
          </p:cNvSpPr>
          <p:nvPr/>
        </p:nvSpPr>
        <p:spPr bwMode="auto">
          <a:xfrm>
            <a:off x="8732025" y="335804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92" name="Elbow Connector 93">
            <a:extLst>
              <a:ext uri="{FF2B5EF4-FFF2-40B4-BE49-F238E27FC236}">
                <a16:creationId xmlns:a16="http://schemas.microsoft.com/office/drawing/2014/main" id="{22399C40-BE41-4D3D-B5C7-7C91E440EB52}"/>
              </a:ext>
            </a:extLst>
          </p:cNvPr>
          <p:cNvCxnSpPr>
            <a:stCxn id="89" idx="3"/>
            <a:endCxn id="90" idx="1"/>
          </p:cNvCxnSpPr>
          <p:nvPr/>
        </p:nvCxnSpPr>
        <p:spPr>
          <a:xfrm flipV="1">
            <a:off x="7724555" y="3233018"/>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Elbow Connector 94">
            <a:extLst>
              <a:ext uri="{FF2B5EF4-FFF2-40B4-BE49-F238E27FC236}">
                <a16:creationId xmlns:a16="http://schemas.microsoft.com/office/drawing/2014/main" id="{A318BCD7-8611-43C3-95E9-0580E770D858}"/>
              </a:ext>
            </a:extLst>
          </p:cNvPr>
          <p:cNvCxnSpPr>
            <a:stCxn id="89" idx="3"/>
            <a:endCxn id="91" idx="1"/>
          </p:cNvCxnSpPr>
          <p:nvPr/>
        </p:nvCxnSpPr>
        <p:spPr>
          <a:xfrm>
            <a:off x="7724555" y="3341417"/>
            <a:ext cx="1007470" cy="1084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AC3C97B-E600-40F4-95C1-A309F5D336EA}"/>
              </a:ext>
            </a:extLst>
          </p:cNvPr>
          <p:cNvSpPr>
            <a:spLocks noChangeArrowheads="1"/>
          </p:cNvSpPr>
          <p:nvPr/>
        </p:nvSpPr>
        <p:spPr bwMode="auto">
          <a:xfrm>
            <a:off x="8732025" y="357483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95" name="Rectangle 94">
            <a:extLst>
              <a:ext uri="{FF2B5EF4-FFF2-40B4-BE49-F238E27FC236}">
                <a16:creationId xmlns:a16="http://schemas.microsoft.com/office/drawing/2014/main" id="{E25AA301-38E9-4619-9348-00C6D06576FA}"/>
              </a:ext>
            </a:extLst>
          </p:cNvPr>
          <p:cNvSpPr>
            <a:spLocks noChangeArrowheads="1"/>
          </p:cNvSpPr>
          <p:nvPr/>
        </p:nvSpPr>
        <p:spPr bwMode="auto">
          <a:xfrm>
            <a:off x="8732025" y="292444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96" name="Elbow Connector 97">
            <a:extLst>
              <a:ext uri="{FF2B5EF4-FFF2-40B4-BE49-F238E27FC236}">
                <a16:creationId xmlns:a16="http://schemas.microsoft.com/office/drawing/2014/main" id="{C667D2AC-C4E2-4E65-9AD4-95E4FAB09BB0}"/>
              </a:ext>
            </a:extLst>
          </p:cNvPr>
          <p:cNvCxnSpPr>
            <a:stCxn id="89" idx="3"/>
            <a:endCxn id="95" idx="1"/>
          </p:cNvCxnSpPr>
          <p:nvPr/>
        </p:nvCxnSpPr>
        <p:spPr>
          <a:xfrm flipV="1">
            <a:off x="7724555" y="3016219"/>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Elbow Connector 98">
            <a:extLst>
              <a:ext uri="{FF2B5EF4-FFF2-40B4-BE49-F238E27FC236}">
                <a16:creationId xmlns:a16="http://schemas.microsoft.com/office/drawing/2014/main" id="{091E1D00-5394-4C88-9396-B25365CCD5D3}"/>
              </a:ext>
            </a:extLst>
          </p:cNvPr>
          <p:cNvCxnSpPr>
            <a:stCxn id="89" idx="3"/>
            <a:endCxn id="94" idx="1"/>
          </p:cNvCxnSpPr>
          <p:nvPr/>
        </p:nvCxnSpPr>
        <p:spPr>
          <a:xfrm>
            <a:off x="7724555" y="3341417"/>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8" name="Elbow Connector 99">
            <a:extLst>
              <a:ext uri="{FF2B5EF4-FFF2-40B4-BE49-F238E27FC236}">
                <a16:creationId xmlns:a16="http://schemas.microsoft.com/office/drawing/2014/main" id="{5BEA0254-3533-4A91-BE8B-66A3D24B65E2}"/>
              </a:ext>
            </a:extLst>
          </p:cNvPr>
          <p:cNvCxnSpPr>
            <a:stCxn id="75" idx="3"/>
            <a:endCxn id="89" idx="1"/>
          </p:cNvCxnSpPr>
          <p:nvPr/>
        </p:nvCxnSpPr>
        <p:spPr>
          <a:xfrm>
            <a:off x="5097713" y="2850167"/>
            <a:ext cx="1007468" cy="49125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62657C1-0726-4E4A-AA5D-D2618375F4C2}"/>
              </a:ext>
            </a:extLst>
          </p:cNvPr>
          <p:cNvSpPr>
            <a:spLocks noChangeArrowheads="1"/>
          </p:cNvSpPr>
          <p:nvPr/>
        </p:nvSpPr>
        <p:spPr bwMode="auto">
          <a:xfrm>
            <a:off x="8732025" y="446465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01" name="Rectangle 100">
            <a:extLst>
              <a:ext uri="{FF2B5EF4-FFF2-40B4-BE49-F238E27FC236}">
                <a16:creationId xmlns:a16="http://schemas.microsoft.com/office/drawing/2014/main" id="{62350004-085F-496B-8A96-F8789E174949}"/>
              </a:ext>
            </a:extLst>
          </p:cNvPr>
          <p:cNvSpPr>
            <a:spLocks noChangeArrowheads="1"/>
          </p:cNvSpPr>
          <p:nvPr/>
        </p:nvSpPr>
        <p:spPr bwMode="auto">
          <a:xfrm>
            <a:off x="8732025" y="4681457"/>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02" name="Elbow Connector 103">
            <a:extLst>
              <a:ext uri="{FF2B5EF4-FFF2-40B4-BE49-F238E27FC236}">
                <a16:creationId xmlns:a16="http://schemas.microsoft.com/office/drawing/2014/main" id="{BCFC5D9F-BD7F-49C3-808A-D0258C83FEBC}"/>
              </a:ext>
            </a:extLst>
          </p:cNvPr>
          <p:cNvCxnSpPr>
            <a:stCxn id="99" idx="3"/>
            <a:endCxn id="100" idx="1"/>
          </p:cNvCxnSpPr>
          <p:nvPr/>
        </p:nvCxnSpPr>
        <p:spPr>
          <a:xfrm flipV="1">
            <a:off x="7724555" y="4556435"/>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Elbow Connector 104">
            <a:extLst>
              <a:ext uri="{FF2B5EF4-FFF2-40B4-BE49-F238E27FC236}">
                <a16:creationId xmlns:a16="http://schemas.microsoft.com/office/drawing/2014/main" id="{A9A1355B-0AE0-4E34-99D6-D748A93FB3CA}"/>
              </a:ext>
            </a:extLst>
          </p:cNvPr>
          <p:cNvCxnSpPr>
            <a:stCxn id="99" idx="3"/>
            <a:endCxn id="101" idx="1"/>
          </p:cNvCxnSpPr>
          <p:nvPr/>
        </p:nvCxnSpPr>
        <p:spPr>
          <a:xfrm>
            <a:off x="7724555" y="4664834"/>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908DC988-12F6-4F87-AF14-69FCDCEB1F4C}"/>
              </a:ext>
            </a:extLst>
          </p:cNvPr>
          <p:cNvSpPr>
            <a:spLocks noChangeArrowheads="1"/>
          </p:cNvSpPr>
          <p:nvPr/>
        </p:nvSpPr>
        <p:spPr bwMode="auto">
          <a:xfrm>
            <a:off x="8732025" y="4898255"/>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05" name="Rectangle 104">
            <a:extLst>
              <a:ext uri="{FF2B5EF4-FFF2-40B4-BE49-F238E27FC236}">
                <a16:creationId xmlns:a16="http://schemas.microsoft.com/office/drawing/2014/main" id="{A9A187D4-7660-49E4-A8BC-6F76A9E39E81}"/>
              </a:ext>
            </a:extLst>
          </p:cNvPr>
          <p:cNvSpPr>
            <a:spLocks noChangeArrowheads="1"/>
          </p:cNvSpPr>
          <p:nvPr/>
        </p:nvSpPr>
        <p:spPr bwMode="auto">
          <a:xfrm>
            <a:off x="8732025" y="424786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06" name="Elbow Connector 107">
            <a:extLst>
              <a:ext uri="{FF2B5EF4-FFF2-40B4-BE49-F238E27FC236}">
                <a16:creationId xmlns:a16="http://schemas.microsoft.com/office/drawing/2014/main" id="{984085CE-3FBD-4D47-8727-58010658F541}"/>
              </a:ext>
            </a:extLst>
          </p:cNvPr>
          <p:cNvCxnSpPr>
            <a:stCxn id="99" idx="3"/>
            <a:endCxn id="105" idx="1"/>
          </p:cNvCxnSpPr>
          <p:nvPr/>
        </p:nvCxnSpPr>
        <p:spPr>
          <a:xfrm flipV="1">
            <a:off x="7724555" y="4339637"/>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Elbow Connector 108">
            <a:extLst>
              <a:ext uri="{FF2B5EF4-FFF2-40B4-BE49-F238E27FC236}">
                <a16:creationId xmlns:a16="http://schemas.microsoft.com/office/drawing/2014/main" id="{29F1568D-F467-408B-9F5D-6E6C2FBE1246}"/>
              </a:ext>
            </a:extLst>
          </p:cNvPr>
          <p:cNvCxnSpPr>
            <a:stCxn id="99" idx="3"/>
            <a:endCxn id="104" idx="1"/>
          </p:cNvCxnSpPr>
          <p:nvPr/>
        </p:nvCxnSpPr>
        <p:spPr>
          <a:xfrm>
            <a:off x="7724555" y="4664834"/>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8FC8948-A90B-45DB-B0B0-D7FD0B254946}"/>
              </a:ext>
            </a:extLst>
          </p:cNvPr>
          <p:cNvSpPr>
            <a:spLocks noChangeArrowheads="1"/>
          </p:cNvSpPr>
          <p:nvPr/>
        </p:nvSpPr>
        <p:spPr bwMode="auto">
          <a:xfrm>
            <a:off x="6105181" y="2173454"/>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89" name="Rectangle 88">
            <a:extLst>
              <a:ext uri="{FF2B5EF4-FFF2-40B4-BE49-F238E27FC236}">
                <a16:creationId xmlns:a16="http://schemas.microsoft.com/office/drawing/2014/main" id="{2230175F-18DC-410D-ABB0-BD4613A71A88}"/>
              </a:ext>
            </a:extLst>
          </p:cNvPr>
          <p:cNvSpPr>
            <a:spLocks noChangeArrowheads="1"/>
          </p:cNvSpPr>
          <p:nvPr/>
        </p:nvSpPr>
        <p:spPr bwMode="auto">
          <a:xfrm>
            <a:off x="6105181" y="3155953"/>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99" name="Rectangle 98">
            <a:extLst>
              <a:ext uri="{FF2B5EF4-FFF2-40B4-BE49-F238E27FC236}">
                <a16:creationId xmlns:a16="http://schemas.microsoft.com/office/drawing/2014/main" id="{3EDFFF5C-3472-495E-B7D8-ADA287C9DA31}"/>
              </a:ext>
            </a:extLst>
          </p:cNvPr>
          <p:cNvSpPr>
            <a:spLocks noChangeArrowheads="1"/>
          </p:cNvSpPr>
          <p:nvPr/>
        </p:nvSpPr>
        <p:spPr bwMode="auto">
          <a:xfrm>
            <a:off x="6105181" y="4479370"/>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108" name="Rectangle 107">
            <a:extLst>
              <a:ext uri="{FF2B5EF4-FFF2-40B4-BE49-F238E27FC236}">
                <a16:creationId xmlns:a16="http://schemas.microsoft.com/office/drawing/2014/main" id="{602176D7-E27D-4385-B9C0-439D6A449299}"/>
              </a:ext>
            </a:extLst>
          </p:cNvPr>
          <p:cNvSpPr>
            <a:spLocks noChangeArrowheads="1"/>
          </p:cNvSpPr>
          <p:nvPr/>
        </p:nvSpPr>
        <p:spPr bwMode="auto">
          <a:xfrm>
            <a:off x="6105181" y="5582174"/>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109" name="Rectangle 108">
            <a:extLst>
              <a:ext uri="{FF2B5EF4-FFF2-40B4-BE49-F238E27FC236}">
                <a16:creationId xmlns:a16="http://schemas.microsoft.com/office/drawing/2014/main" id="{FE436A26-8DC9-4324-B011-D1EE25B6F343}"/>
              </a:ext>
            </a:extLst>
          </p:cNvPr>
          <p:cNvSpPr>
            <a:spLocks noChangeArrowheads="1"/>
          </p:cNvSpPr>
          <p:nvPr/>
        </p:nvSpPr>
        <p:spPr bwMode="auto">
          <a:xfrm>
            <a:off x="8732025" y="556746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10" name="Rectangle 109">
            <a:extLst>
              <a:ext uri="{FF2B5EF4-FFF2-40B4-BE49-F238E27FC236}">
                <a16:creationId xmlns:a16="http://schemas.microsoft.com/office/drawing/2014/main" id="{EE2AE01E-78CA-4D6B-A31D-CD3E5730A926}"/>
              </a:ext>
            </a:extLst>
          </p:cNvPr>
          <p:cNvSpPr>
            <a:spLocks noChangeArrowheads="1"/>
          </p:cNvSpPr>
          <p:nvPr/>
        </p:nvSpPr>
        <p:spPr bwMode="auto">
          <a:xfrm>
            <a:off x="8732025" y="5784262"/>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11" name="Elbow Connector 112">
            <a:extLst>
              <a:ext uri="{FF2B5EF4-FFF2-40B4-BE49-F238E27FC236}">
                <a16:creationId xmlns:a16="http://schemas.microsoft.com/office/drawing/2014/main" id="{7A81FCED-3D8E-4DAC-8332-328441B38239}"/>
              </a:ext>
            </a:extLst>
          </p:cNvPr>
          <p:cNvCxnSpPr>
            <a:stCxn id="108" idx="3"/>
            <a:endCxn id="109" idx="1"/>
          </p:cNvCxnSpPr>
          <p:nvPr/>
        </p:nvCxnSpPr>
        <p:spPr>
          <a:xfrm flipV="1">
            <a:off x="7724555" y="5659239"/>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2" name="Elbow Connector 113">
            <a:extLst>
              <a:ext uri="{FF2B5EF4-FFF2-40B4-BE49-F238E27FC236}">
                <a16:creationId xmlns:a16="http://schemas.microsoft.com/office/drawing/2014/main" id="{F36745F9-1F82-4856-9A6F-565F49689707}"/>
              </a:ext>
            </a:extLst>
          </p:cNvPr>
          <p:cNvCxnSpPr>
            <a:stCxn id="108" idx="3"/>
            <a:endCxn id="110" idx="1"/>
          </p:cNvCxnSpPr>
          <p:nvPr/>
        </p:nvCxnSpPr>
        <p:spPr>
          <a:xfrm>
            <a:off x="7724555" y="5767638"/>
            <a:ext cx="1007470" cy="1084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C093B60-A4A5-4E5A-81C3-C4BCCA70FEDE}"/>
              </a:ext>
            </a:extLst>
          </p:cNvPr>
          <p:cNvSpPr>
            <a:spLocks noChangeArrowheads="1"/>
          </p:cNvSpPr>
          <p:nvPr/>
        </p:nvSpPr>
        <p:spPr bwMode="auto">
          <a:xfrm>
            <a:off x="8732025" y="6001060"/>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14" name="Rectangle 113">
            <a:extLst>
              <a:ext uri="{FF2B5EF4-FFF2-40B4-BE49-F238E27FC236}">
                <a16:creationId xmlns:a16="http://schemas.microsoft.com/office/drawing/2014/main" id="{5BE1F280-1676-4C28-A08F-508623DDDEFE}"/>
              </a:ext>
            </a:extLst>
          </p:cNvPr>
          <p:cNvSpPr>
            <a:spLocks noChangeArrowheads="1"/>
          </p:cNvSpPr>
          <p:nvPr/>
        </p:nvSpPr>
        <p:spPr bwMode="auto">
          <a:xfrm>
            <a:off x="8732025" y="5350664"/>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15" name="Elbow Connector 116">
            <a:extLst>
              <a:ext uri="{FF2B5EF4-FFF2-40B4-BE49-F238E27FC236}">
                <a16:creationId xmlns:a16="http://schemas.microsoft.com/office/drawing/2014/main" id="{14DCC14E-1000-4B7A-ABE0-37ED471211D7}"/>
              </a:ext>
            </a:extLst>
          </p:cNvPr>
          <p:cNvCxnSpPr>
            <a:stCxn id="108" idx="3"/>
            <a:endCxn id="114" idx="1"/>
          </p:cNvCxnSpPr>
          <p:nvPr/>
        </p:nvCxnSpPr>
        <p:spPr>
          <a:xfrm flipV="1">
            <a:off x="7724555" y="5442440"/>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6" name="Elbow Connector 117">
            <a:extLst>
              <a:ext uri="{FF2B5EF4-FFF2-40B4-BE49-F238E27FC236}">
                <a16:creationId xmlns:a16="http://schemas.microsoft.com/office/drawing/2014/main" id="{91DDB79A-2D3F-4383-8760-AD75FF78D8AA}"/>
              </a:ext>
            </a:extLst>
          </p:cNvPr>
          <p:cNvCxnSpPr>
            <a:stCxn id="108" idx="3"/>
            <a:endCxn id="113" idx="1"/>
          </p:cNvCxnSpPr>
          <p:nvPr/>
        </p:nvCxnSpPr>
        <p:spPr>
          <a:xfrm>
            <a:off x="7724555" y="5767638"/>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7" name="Elbow Connector 118">
            <a:extLst>
              <a:ext uri="{FF2B5EF4-FFF2-40B4-BE49-F238E27FC236}">
                <a16:creationId xmlns:a16="http://schemas.microsoft.com/office/drawing/2014/main" id="{895E0A6C-EDE8-48C5-B0C1-9B920E37DDE5}"/>
              </a:ext>
            </a:extLst>
          </p:cNvPr>
          <p:cNvCxnSpPr>
            <a:stCxn id="76" idx="3"/>
            <a:endCxn id="99" idx="1"/>
          </p:cNvCxnSpPr>
          <p:nvPr/>
        </p:nvCxnSpPr>
        <p:spPr>
          <a:xfrm flipV="1">
            <a:off x="5097713" y="4664834"/>
            <a:ext cx="1007468" cy="55140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8" name="Elbow Connector 119">
            <a:extLst>
              <a:ext uri="{FF2B5EF4-FFF2-40B4-BE49-F238E27FC236}">
                <a16:creationId xmlns:a16="http://schemas.microsoft.com/office/drawing/2014/main" id="{980DAA78-76C2-4712-9490-696432C5DBA8}"/>
              </a:ext>
            </a:extLst>
          </p:cNvPr>
          <p:cNvCxnSpPr>
            <a:stCxn id="76" idx="3"/>
            <a:endCxn id="108" idx="1"/>
          </p:cNvCxnSpPr>
          <p:nvPr/>
        </p:nvCxnSpPr>
        <p:spPr>
          <a:xfrm>
            <a:off x="5097713" y="5216236"/>
            <a:ext cx="1007468" cy="55140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10BF2603-119B-B1DF-6FEE-2693EB44E3D8}"/>
              </a:ext>
            </a:extLst>
          </p:cNvPr>
          <p:cNvSpPr/>
          <p:nvPr/>
        </p:nvSpPr>
        <p:spPr>
          <a:xfrm>
            <a:off x="10245141" y="157069"/>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Template #1</a:t>
            </a:r>
          </a:p>
        </p:txBody>
      </p:sp>
    </p:spTree>
    <p:extLst>
      <p:ext uri="{BB962C8B-B14F-4D97-AF65-F5344CB8AC3E}">
        <p14:creationId xmlns:p14="http://schemas.microsoft.com/office/powerpoint/2010/main" val="88344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Step 3: </a:t>
            </a:r>
            <a:r>
              <a:rPr lang="en-GB" sz="2400" dirty="0"/>
              <a:t>Create a driver tree to help you identify what you need to answer the question and create your dashboard</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11</a:t>
            </a:fld>
            <a:endParaRPr lang="en-US" sz="1000" dirty="0">
              <a:solidFill>
                <a:srgbClr val="ADAFBB"/>
              </a:solidFill>
            </a:endParaRPr>
          </a:p>
        </p:txBody>
      </p:sp>
      <p:sp>
        <p:nvSpPr>
          <p:cNvPr id="7" name="Rectangle 6">
            <a:extLst>
              <a:ext uri="{FF2B5EF4-FFF2-40B4-BE49-F238E27FC236}">
                <a16:creationId xmlns:a16="http://schemas.microsoft.com/office/drawing/2014/main" id="{CA017BB0-8B8B-4202-924A-0AB6162F725E}"/>
              </a:ext>
            </a:extLst>
          </p:cNvPr>
          <p:cNvSpPr>
            <a:spLocks noChangeArrowheads="1"/>
          </p:cNvSpPr>
          <p:nvPr/>
        </p:nvSpPr>
        <p:spPr bwMode="auto">
          <a:xfrm>
            <a:off x="602024" y="4208558"/>
            <a:ext cx="1177636" cy="734344"/>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Insert your own text</a:t>
            </a:r>
          </a:p>
        </p:txBody>
      </p:sp>
      <p:sp>
        <p:nvSpPr>
          <p:cNvPr id="8" name="Rectangle 7">
            <a:extLst>
              <a:ext uri="{FF2B5EF4-FFF2-40B4-BE49-F238E27FC236}">
                <a16:creationId xmlns:a16="http://schemas.microsoft.com/office/drawing/2014/main" id="{E7CC131E-0DA5-4677-874F-982E4C33F18A}"/>
              </a:ext>
            </a:extLst>
          </p:cNvPr>
          <p:cNvSpPr>
            <a:spLocks noChangeArrowheads="1"/>
          </p:cNvSpPr>
          <p:nvPr/>
        </p:nvSpPr>
        <p:spPr bwMode="auto">
          <a:xfrm>
            <a:off x="2368794" y="2889738"/>
            <a:ext cx="1600737" cy="77367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9" name="Rectangle 8">
            <a:extLst>
              <a:ext uri="{FF2B5EF4-FFF2-40B4-BE49-F238E27FC236}">
                <a16:creationId xmlns:a16="http://schemas.microsoft.com/office/drawing/2014/main" id="{4C69F765-08F6-44DA-8FDE-9EC563595EC1}"/>
              </a:ext>
            </a:extLst>
          </p:cNvPr>
          <p:cNvSpPr>
            <a:spLocks noChangeArrowheads="1"/>
          </p:cNvSpPr>
          <p:nvPr/>
        </p:nvSpPr>
        <p:spPr bwMode="auto">
          <a:xfrm>
            <a:off x="2368794" y="5488044"/>
            <a:ext cx="1600737" cy="77367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cxnSp>
        <p:nvCxnSpPr>
          <p:cNvPr id="11" name="AutoShape 8">
            <a:extLst>
              <a:ext uri="{FF2B5EF4-FFF2-40B4-BE49-F238E27FC236}">
                <a16:creationId xmlns:a16="http://schemas.microsoft.com/office/drawing/2014/main" id="{915D3ECA-C658-4E57-AEBD-A91ECF8C867E}"/>
              </a:ext>
            </a:extLst>
          </p:cNvPr>
          <p:cNvCxnSpPr>
            <a:cxnSpLocks noChangeShapeType="1"/>
            <a:stCxn id="7" idx="3"/>
            <a:endCxn id="8" idx="1"/>
          </p:cNvCxnSpPr>
          <p:nvPr/>
        </p:nvCxnSpPr>
        <p:spPr bwMode="auto">
          <a:xfrm flipV="1">
            <a:off x="1779660" y="3276577"/>
            <a:ext cx="589134" cy="1299153"/>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2" name="AutoShape 9">
            <a:extLst>
              <a:ext uri="{FF2B5EF4-FFF2-40B4-BE49-F238E27FC236}">
                <a16:creationId xmlns:a16="http://schemas.microsoft.com/office/drawing/2014/main" id="{F881DDAD-DEA8-455C-ACEB-F8EA2A733301}"/>
              </a:ext>
            </a:extLst>
          </p:cNvPr>
          <p:cNvCxnSpPr>
            <a:cxnSpLocks noChangeShapeType="1"/>
            <a:stCxn id="7" idx="3"/>
            <a:endCxn id="9" idx="1"/>
          </p:cNvCxnSpPr>
          <p:nvPr/>
        </p:nvCxnSpPr>
        <p:spPr bwMode="auto">
          <a:xfrm>
            <a:off x="1779660" y="4575730"/>
            <a:ext cx="589134" cy="1299153"/>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4" name="AutoShape 10">
            <a:extLst>
              <a:ext uri="{FF2B5EF4-FFF2-40B4-BE49-F238E27FC236}">
                <a16:creationId xmlns:a16="http://schemas.microsoft.com/office/drawing/2014/main" id="{CF2EF93B-009C-4143-ACA1-5B577C38071D}"/>
              </a:ext>
            </a:extLst>
          </p:cNvPr>
          <p:cNvCxnSpPr>
            <a:cxnSpLocks noChangeShapeType="1"/>
            <a:stCxn id="9" idx="3"/>
            <a:endCxn id="10" idx="1"/>
          </p:cNvCxnSpPr>
          <p:nvPr/>
        </p:nvCxnSpPr>
        <p:spPr bwMode="auto">
          <a:xfrm flipV="1">
            <a:off x="3969531" y="5574934"/>
            <a:ext cx="589134" cy="299949"/>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8" name="AutoShape 14">
            <a:extLst>
              <a:ext uri="{FF2B5EF4-FFF2-40B4-BE49-F238E27FC236}">
                <a16:creationId xmlns:a16="http://schemas.microsoft.com/office/drawing/2014/main" id="{4721899A-2C2A-4E19-9CD8-928F58017699}"/>
              </a:ext>
            </a:extLst>
          </p:cNvPr>
          <p:cNvCxnSpPr>
            <a:cxnSpLocks noChangeShapeType="1"/>
            <a:stCxn id="8" idx="3"/>
            <a:endCxn id="17" idx="1"/>
          </p:cNvCxnSpPr>
          <p:nvPr/>
        </p:nvCxnSpPr>
        <p:spPr bwMode="auto">
          <a:xfrm flipV="1">
            <a:off x="3969531" y="2404347"/>
            <a:ext cx="589134" cy="872230"/>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9" name="AutoShape 15">
            <a:extLst>
              <a:ext uri="{FF2B5EF4-FFF2-40B4-BE49-F238E27FC236}">
                <a16:creationId xmlns:a16="http://schemas.microsoft.com/office/drawing/2014/main" id="{863972D7-62AA-4E8C-B4AC-3A03029D26D0}"/>
              </a:ext>
            </a:extLst>
          </p:cNvPr>
          <p:cNvCxnSpPr>
            <a:cxnSpLocks noChangeShapeType="1"/>
            <a:stCxn id="8" idx="3"/>
            <a:endCxn id="15" idx="1"/>
          </p:cNvCxnSpPr>
          <p:nvPr/>
        </p:nvCxnSpPr>
        <p:spPr bwMode="auto">
          <a:xfrm>
            <a:off x="3969531" y="3276577"/>
            <a:ext cx="589134" cy="871546"/>
          </a:xfrm>
          <a:prstGeom prst="bentConnector3">
            <a:avLst>
              <a:gd name="adj1" fmla="val 50000"/>
            </a:avLst>
          </a:prstGeom>
          <a:noFill/>
          <a:ln w="9525">
            <a:solidFill>
              <a:schemeClr val="bg1">
                <a:lumMod val="65000"/>
              </a:schemeClr>
            </a:solidFill>
            <a:miter lim="800000"/>
            <a:headEnd type="none" w="sm" len="sm"/>
            <a:tailEnd type="none" w="sm" len="sm"/>
          </a:ln>
          <a:effectLst/>
        </p:spPr>
      </p:cxnSp>
      <p:sp>
        <p:nvSpPr>
          <p:cNvPr id="10" name="Rectangle 9">
            <a:extLst>
              <a:ext uri="{FF2B5EF4-FFF2-40B4-BE49-F238E27FC236}">
                <a16:creationId xmlns:a16="http://schemas.microsoft.com/office/drawing/2014/main" id="{C4AEDF13-BD1C-4E74-9958-E7583B14C819}"/>
              </a:ext>
            </a:extLst>
          </p:cNvPr>
          <p:cNvSpPr>
            <a:spLocks noChangeArrowheads="1"/>
          </p:cNvSpPr>
          <p:nvPr/>
        </p:nvSpPr>
        <p:spPr bwMode="auto">
          <a:xfrm>
            <a:off x="4558665" y="5376730"/>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15" name="Rectangle 14">
            <a:extLst>
              <a:ext uri="{FF2B5EF4-FFF2-40B4-BE49-F238E27FC236}">
                <a16:creationId xmlns:a16="http://schemas.microsoft.com/office/drawing/2014/main" id="{A5976F32-9F27-44B6-ACCA-D21958069254}"/>
              </a:ext>
            </a:extLst>
          </p:cNvPr>
          <p:cNvSpPr>
            <a:spLocks noChangeArrowheads="1"/>
          </p:cNvSpPr>
          <p:nvPr/>
        </p:nvSpPr>
        <p:spPr bwMode="auto">
          <a:xfrm>
            <a:off x="4558665" y="3949919"/>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17" name="Rectangle 16">
            <a:extLst>
              <a:ext uri="{FF2B5EF4-FFF2-40B4-BE49-F238E27FC236}">
                <a16:creationId xmlns:a16="http://schemas.microsoft.com/office/drawing/2014/main" id="{8721891F-349C-4A9B-AB41-1FCB61735048}"/>
              </a:ext>
            </a:extLst>
          </p:cNvPr>
          <p:cNvSpPr>
            <a:spLocks noChangeArrowheads="1"/>
          </p:cNvSpPr>
          <p:nvPr/>
        </p:nvSpPr>
        <p:spPr bwMode="auto">
          <a:xfrm>
            <a:off x="4558665" y="2205460"/>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0" name="Rectangle 24">
            <a:extLst>
              <a:ext uri="{FF2B5EF4-FFF2-40B4-BE49-F238E27FC236}">
                <a16:creationId xmlns:a16="http://schemas.microsoft.com/office/drawing/2014/main" id="{21C5297C-9848-4075-BA52-9FB649C05305}"/>
              </a:ext>
            </a:extLst>
          </p:cNvPr>
          <p:cNvSpPr>
            <a:spLocks noChangeArrowheads="1"/>
          </p:cNvSpPr>
          <p:nvPr/>
        </p:nvSpPr>
        <p:spPr bwMode="auto">
          <a:xfrm>
            <a:off x="4558665" y="5976627"/>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cxnSp>
        <p:nvCxnSpPr>
          <p:cNvPr id="21" name="AutoShape 25">
            <a:extLst>
              <a:ext uri="{FF2B5EF4-FFF2-40B4-BE49-F238E27FC236}">
                <a16:creationId xmlns:a16="http://schemas.microsoft.com/office/drawing/2014/main" id="{B2186E94-871A-4ADD-841C-8BD92CCDF141}"/>
              </a:ext>
            </a:extLst>
          </p:cNvPr>
          <p:cNvCxnSpPr>
            <a:cxnSpLocks noChangeShapeType="1"/>
            <a:stCxn id="9" idx="3"/>
            <a:endCxn id="20" idx="1"/>
          </p:cNvCxnSpPr>
          <p:nvPr/>
        </p:nvCxnSpPr>
        <p:spPr bwMode="auto">
          <a:xfrm>
            <a:off x="3969531" y="5874883"/>
            <a:ext cx="589134" cy="299948"/>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24" name="Elbow Connector 25">
            <a:extLst>
              <a:ext uri="{FF2B5EF4-FFF2-40B4-BE49-F238E27FC236}">
                <a16:creationId xmlns:a16="http://schemas.microsoft.com/office/drawing/2014/main" id="{9DFCE53B-8944-4A05-9267-53EA8EA65645}"/>
              </a:ext>
            </a:extLst>
          </p:cNvPr>
          <p:cNvCxnSpPr>
            <a:stCxn id="17" idx="3"/>
            <a:endCxn id="23" idx="1"/>
          </p:cNvCxnSpPr>
          <p:nvPr/>
        </p:nvCxnSpPr>
        <p:spPr>
          <a:xfrm flipV="1">
            <a:off x="6159402" y="2052322"/>
            <a:ext cx="589134" cy="35202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5" name="Elbow Connector 26">
            <a:extLst>
              <a:ext uri="{FF2B5EF4-FFF2-40B4-BE49-F238E27FC236}">
                <a16:creationId xmlns:a16="http://schemas.microsoft.com/office/drawing/2014/main" id="{858FC81F-DC53-4796-A1DB-9A5B8684470C}"/>
              </a:ext>
            </a:extLst>
          </p:cNvPr>
          <p:cNvCxnSpPr>
            <a:stCxn id="17" idx="3"/>
            <a:endCxn id="22" idx="1"/>
          </p:cNvCxnSpPr>
          <p:nvPr/>
        </p:nvCxnSpPr>
        <p:spPr>
          <a:xfrm>
            <a:off x="6159402" y="2404347"/>
            <a:ext cx="589134" cy="351341"/>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809B28F-562F-48F5-94AC-4E2C23397A39}"/>
              </a:ext>
            </a:extLst>
          </p:cNvPr>
          <p:cNvSpPr>
            <a:spLocks noChangeArrowheads="1"/>
          </p:cNvSpPr>
          <p:nvPr/>
        </p:nvSpPr>
        <p:spPr bwMode="auto">
          <a:xfrm>
            <a:off x="6748536" y="2557484"/>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3" name="Rectangle 22">
            <a:extLst>
              <a:ext uri="{FF2B5EF4-FFF2-40B4-BE49-F238E27FC236}">
                <a16:creationId xmlns:a16="http://schemas.microsoft.com/office/drawing/2014/main" id="{C0AD582C-A450-45A1-900E-19CD205BF1EE}"/>
              </a:ext>
            </a:extLst>
          </p:cNvPr>
          <p:cNvSpPr>
            <a:spLocks noChangeArrowheads="1"/>
          </p:cNvSpPr>
          <p:nvPr/>
        </p:nvSpPr>
        <p:spPr bwMode="auto">
          <a:xfrm>
            <a:off x="6748536" y="1853435"/>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6" name="Rectangle 25">
            <a:extLst>
              <a:ext uri="{FF2B5EF4-FFF2-40B4-BE49-F238E27FC236}">
                <a16:creationId xmlns:a16="http://schemas.microsoft.com/office/drawing/2014/main" id="{D5ADBBF7-DF91-45C2-B0B6-3FA8468C55FF}"/>
              </a:ext>
            </a:extLst>
          </p:cNvPr>
          <p:cNvSpPr>
            <a:spLocks noChangeArrowheads="1"/>
          </p:cNvSpPr>
          <p:nvPr/>
        </p:nvSpPr>
        <p:spPr bwMode="auto">
          <a:xfrm>
            <a:off x="6748536" y="3846987"/>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7" name="Rectangle 26">
            <a:extLst>
              <a:ext uri="{FF2B5EF4-FFF2-40B4-BE49-F238E27FC236}">
                <a16:creationId xmlns:a16="http://schemas.microsoft.com/office/drawing/2014/main" id="{D45134B3-07AB-47EB-AFE3-165714F41801}"/>
              </a:ext>
            </a:extLst>
          </p:cNvPr>
          <p:cNvSpPr>
            <a:spLocks noChangeArrowheads="1"/>
          </p:cNvSpPr>
          <p:nvPr/>
        </p:nvSpPr>
        <p:spPr bwMode="auto">
          <a:xfrm>
            <a:off x="6748536" y="3142938"/>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8" name="Rectangle 27">
            <a:extLst>
              <a:ext uri="{FF2B5EF4-FFF2-40B4-BE49-F238E27FC236}">
                <a16:creationId xmlns:a16="http://schemas.microsoft.com/office/drawing/2014/main" id="{89B558D5-2AD0-4AA3-9807-7212167C33FB}"/>
              </a:ext>
            </a:extLst>
          </p:cNvPr>
          <p:cNvSpPr>
            <a:spLocks noChangeArrowheads="1"/>
          </p:cNvSpPr>
          <p:nvPr/>
        </p:nvSpPr>
        <p:spPr bwMode="auto">
          <a:xfrm>
            <a:off x="6748536" y="4755532"/>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29" name="Rectangle 28">
            <a:extLst>
              <a:ext uri="{FF2B5EF4-FFF2-40B4-BE49-F238E27FC236}">
                <a16:creationId xmlns:a16="http://schemas.microsoft.com/office/drawing/2014/main" id="{06D83CBD-020F-4D0F-A412-0230BD6E67C1}"/>
              </a:ext>
            </a:extLst>
          </p:cNvPr>
          <p:cNvSpPr>
            <a:spLocks noChangeArrowheads="1"/>
          </p:cNvSpPr>
          <p:nvPr/>
        </p:nvSpPr>
        <p:spPr bwMode="auto">
          <a:xfrm>
            <a:off x="6748536" y="4306634"/>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cxnSp>
        <p:nvCxnSpPr>
          <p:cNvPr id="30" name="Elbow Connector 31">
            <a:extLst>
              <a:ext uri="{FF2B5EF4-FFF2-40B4-BE49-F238E27FC236}">
                <a16:creationId xmlns:a16="http://schemas.microsoft.com/office/drawing/2014/main" id="{2B455E7D-4498-4D73-8F94-9DB138BB0D7B}"/>
              </a:ext>
            </a:extLst>
          </p:cNvPr>
          <p:cNvCxnSpPr>
            <a:stCxn id="15" idx="3"/>
            <a:endCxn id="27" idx="1"/>
          </p:cNvCxnSpPr>
          <p:nvPr/>
        </p:nvCxnSpPr>
        <p:spPr>
          <a:xfrm flipV="1">
            <a:off x="6159402" y="3341825"/>
            <a:ext cx="589134" cy="8062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Elbow Connector 32">
            <a:extLst>
              <a:ext uri="{FF2B5EF4-FFF2-40B4-BE49-F238E27FC236}">
                <a16:creationId xmlns:a16="http://schemas.microsoft.com/office/drawing/2014/main" id="{D478BCB6-C42D-4E29-91BE-7E3C9D0E6A87}"/>
              </a:ext>
            </a:extLst>
          </p:cNvPr>
          <p:cNvCxnSpPr>
            <a:stCxn id="15" idx="3"/>
            <a:endCxn id="26" idx="1"/>
          </p:cNvCxnSpPr>
          <p:nvPr/>
        </p:nvCxnSpPr>
        <p:spPr>
          <a:xfrm flipV="1">
            <a:off x="6159402" y="4045191"/>
            <a:ext cx="589134" cy="10293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Elbow Connector 33">
            <a:extLst>
              <a:ext uri="{FF2B5EF4-FFF2-40B4-BE49-F238E27FC236}">
                <a16:creationId xmlns:a16="http://schemas.microsoft.com/office/drawing/2014/main" id="{F092784C-2059-4125-8B84-C96F8CE98A7C}"/>
              </a:ext>
            </a:extLst>
          </p:cNvPr>
          <p:cNvCxnSpPr>
            <a:stCxn id="15" idx="3"/>
            <a:endCxn id="29" idx="1"/>
          </p:cNvCxnSpPr>
          <p:nvPr/>
        </p:nvCxnSpPr>
        <p:spPr>
          <a:xfrm>
            <a:off x="6159402" y="4148123"/>
            <a:ext cx="589134" cy="3573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Elbow Connector 34">
            <a:extLst>
              <a:ext uri="{FF2B5EF4-FFF2-40B4-BE49-F238E27FC236}">
                <a16:creationId xmlns:a16="http://schemas.microsoft.com/office/drawing/2014/main" id="{4AF4B788-7ACA-47B3-AB24-A1AB02725C26}"/>
              </a:ext>
            </a:extLst>
          </p:cNvPr>
          <p:cNvCxnSpPr>
            <a:stCxn id="15" idx="3"/>
            <a:endCxn id="28" idx="1"/>
          </p:cNvCxnSpPr>
          <p:nvPr/>
        </p:nvCxnSpPr>
        <p:spPr>
          <a:xfrm>
            <a:off x="6159402" y="4148123"/>
            <a:ext cx="589134" cy="805613"/>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2" name="Elbow Connector 53">
            <a:extLst>
              <a:ext uri="{FF2B5EF4-FFF2-40B4-BE49-F238E27FC236}">
                <a16:creationId xmlns:a16="http://schemas.microsoft.com/office/drawing/2014/main" id="{4441B6A5-AC77-4491-A456-34E19DFF95A5}"/>
              </a:ext>
            </a:extLst>
          </p:cNvPr>
          <p:cNvCxnSpPr>
            <a:stCxn id="23" idx="3"/>
            <a:endCxn id="35" idx="1"/>
          </p:cNvCxnSpPr>
          <p:nvPr/>
        </p:nvCxnSpPr>
        <p:spPr>
          <a:xfrm flipV="1">
            <a:off x="8349273" y="1817868"/>
            <a:ext cx="589132" cy="234454"/>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3" name="Elbow Connector 54">
            <a:extLst>
              <a:ext uri="{FF2B5EF4-FFF2-40B4-BE49-F238E27FC236}">
                <a16:creationId xmlns:a16="http://schemas.microsoft.com/office/drawing/2014/main" id="{45DF0535-18D5-4595-9F5A-60F6A1D94FE5}"/>
              </a:ext>
            </a:extLst>
          </p:cNvPr>
          <p:cNvCxnSpPr>
            <a:stCxn id="23" idx="3"/>
            <a:endCxn id="46" idx="1"/>
          </p:cNvCxnSpPr>
          <p:nvPr/>
        </p:nvCxnSpPr>
        <p:spPr>
          <a:xfrm>
            <a:off x="8349273" y="2052322"/>
            <a:ext cx="589132" cy="1"/>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4" name="Elbow Connector 55">
            <a:extLst>
              <a:ext uri="{FF2B5EF4-FFF2-40B4-BE49-F238E27FC236}">
                <a16:creationId xmlns:a16="http://schemas.microsoft.com/office/drawing/2014/main" id="{8959AAB9-C74E-4EC3-9271-74A3D816F21C}"/>
              </a:ext>
            </a:extLst>
          </p:cNvPr>
          <p:cNvCxnSpPr>
            <a:stCxn id="23" idx="3"/>
            <a:endCxn id="34" idx="1"/>
          </p:cNvCxnSpPr>
          <p:nvPr/>
        </p:nvCxnSpPr>
        <p:spPr>
          <a:xfrm>
            <a:off x="8349273" y="2052322"/>
            <a:ext cx="589132" cy="23445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5" name="Elbow Connector 56">
            <a:extLst>
              <a:ext uri="{FF2B5EF4-FFF2-40B4-BE49-F238E27FC236}">
                <a16:creationId xmlns:a16="http://schemas.microsoft.com/office/drawing/2014/main" id="{C508C955-D470-4FA5-8B46-AE1A69991EDD}"/>
              </a:ext>
            </a:extLst>
          </p:cNvPr>
          <p:cNvCxnSpPr>
            <a:stCxn id="22" idx="3"/>
            <a:endCxn id="45" idx="1"/>
          </p:cNvCxnSpPr>
          <p:nvPr/>
        </p:nvCxnSpPr>
        <p:spPr>
          <a:xfrm flipV="1">
            <a:off x="8349273" y="2521233"/>
            <a:ext cx="589132" cy="23445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6" name="Elbow Connector 57">
            <a:extLst>
              <a:ext uri="{FF2B5EF4-FFF2-40B4-BE49-F238E27FC236}">
                <a16:creationId xmlns:a16="http://schemas.microsoft.com/office/drawing/2014/main" id="{529A9816-5CE4-4514-9FF0-29A948CE0798}"/>
              </a:ext>
            </a:extLst>
          </p:cNvPr>
          <p:cNvCxnSpPr>
            <a:stCxn id="22" idx="3"/>
            <a:endCxn id="37" idx="1"/>
          </p:cNvCxnSpPr>
          <p:nvPr/>
        </p:nvCxnSpPr>
        <p:spPr>
          <a:xfrm>
            <a:off x="8349273" y="2755688"/>
            <a:ext cx="589132" cy="127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7" name="Elbow Connector 58">
            <a:extLst>
              <a:ext uri="{FF2B5EF4-FFF2-40B4-BE49-F238E27FC236}">
                <a16:creationId xmlns:a16="http://schemas.microsoft.com/office/drawing/2014/main" id="{7CB8EFA9-68CB-49BD-884B-548726FFB56C}"/>
              </a:ext>
            </a:extLst>
          </p:cNvPr>
          <p:cNvCxnSpPr>
            <a:stCxn id="22" idx="3"/>
            <a:endCxn id="42" idx="1"/>
          </p:cNvCxnSpPr>
          <p:nvPr/>
        </p:nvCxnSpPr>
        <p:spPr>
          <a:xfrm>
            <a:off x="8349273" y="2755688"/>
            <a:ext cx="589132" cy="23445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8" name="Elbow Connector 59">
            <a:extLst>
              <a:ext uri="{FF2B5EF4-FFF2-40B4-BE49-F238E27FC236}">
                <a16:creationId xmlns:a16="http://schemas.microsoft.com/office/drawing/2014/main" id="{23FC1EAD-5781-45F1-B742-3E3063D6EB8A}"/>
              </a:ext>
            </a:extLst>
          </p:cNvPr>
          <p:cNvCxnSpPr>
            <a:stCxn id="27" idx="3"/>
            <a:endCxn id="48" idx="1"/>
          </p:cNvCxnSpPr>
          <p:nvPr/>
        </p:nvCxnSpPr>
        <p:spPr>
          <a:xfrm flipV="1">
            <a:off x="8349273" y="3224598"/>
            <a:ext cx="589132" cy="11722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Elbow Connector 60">
            <a:extLst>
              <a:ext uri="{FF2B5EF4-FFF2-40B4-BE49-F238E27FC236}">
                <a16:creationId xmlns:a16="http://schemas.microsoft.com/office/drawing/2014/main" id="{9D27C2C9-72A3-43E1-8B63-D8FC653E67A1}"/>
              </a:ext>
            </a:extLst>
          </p:cNvPr>
          <p:cNvCxnSpPr>
            <a:stCxn id="27" idx="3"/>
            <a:endCxn id="36" idx="1"/>
          </p:cNvCxnSpPr>
          <p:nvPr/>
        </p:nvCxnSpPr>
        <p:spPr>
          <a:xfrm>
            <a:off x="8349273" y="3341825"/>
            <a:ext cx="589132" cy="11722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Elbow Connector 61">
            <a:extLst>
              <a:ext uri="{FF2B5EF4-FFF2-40B4-BE49-F238E27FC236}">
                <a16:creationId xmlns:a16="http://schemas.microsoft.com/office/drawing/2014/main" id="{3E0AD40D-17D7-4FBB-9FD9-19A808FBC918}"/>
              </a:ext>
            </a:extLst>
          </p:cNvPr>
          <p:cNvCxnSpPr>
            <a:stCxn id="26" idx="3"/>
            <a:endCxn id="41" idx="1"/>
          </p:cNvCxnSpPr>
          <p:nvPr/>
        </p:nvCxnSpPr>
        <p:spPr>
          <a:xfrm flipV="1">
            <a:off x="8349273" y="3693508"/>
            <a:ext cx="589132" cy="351683"/>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Elbow Connector 62">
            <a:extLst>
              <a:ext uri="{FF2B5EF4-FFF2-40B4-BE49-F238E27FC236}">
                <a16:creationId xmlns:a16="http://schemas.microsoft.com/office/drawing/2014/main" id="{D7C277DF-D46F-47D6-A9E7-DCAB0E94D915}"/>
              </a:ext>
            </a:extLst>
          </p:cNvPr>
          <p:cNvCxnSpPr>
            <a:stCxn id="26" idx="3"/>
            <a:endCxn id="47" idx="1"/>
          </p:cNvCxnSpPr>
          <p:nvPr/>
        </p:nvCxnSpPr>
        <p:spPr>
          <a:xfrm flipV="1">
            <a:off x="8349273" y="3927963"/>
            <a:ext cx="589132" cy="11722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Elbow Connector 63">
            <a:extLst>
              <a:ext uri="{FF2B5EF4-FFF2-40B4-BE49-F238E27FC236}">
                <a16:creationId xmlns:a16="http://schemas.microsoft.com/office/drawing/2014/main" id="{34F893A5-AAD8-4598-A28B-07F61B0FB932}"/>
              </a:ext>
            </a:extLst>
          </p:cNvPr>
          <p:cNvCxnSpPr>
            <a:stCxn id="26" idx="3"/>
            <a:endCxn id="44" idx="1"/>
          </p:cNvCxnSpPr>
          <p:nvPr/>
        </p:nvCxnSpPr>
        <p:spPr>
          <a:xfrm>
            <a:off x="8349273" y="4045191"/>
            <a:ext cx="589132" cy="11722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3" name="Elbow Connector 64">
            <a:extLst>
              <a:ext uri="{FF2B5EF4-FFF2-40B4-BE49-F238E27FC236}">
                <a16:creationId xmlns:a16="http://schemas.microsoft.com/office/drawing/2014/main" id="{D59BA2E8-B844-46BF-83FB-3B3350C7C027}"/>
              </a:ext>
            </a:extLst>
          </p:cNvPr>
          <p:cNvCxnSpPr>
            <a:stCxn id="26" idx="3"/>
            <a:endCxn id="49" idx="1"/>
          </p:cNvCxnSpPr>
          <p:nvPr/>
        </p:nvCxnSpPr>
        <p:spPr>
          <a:xfrm>
            <a:off x="8349273" y="4045191"/>
            <a:ext cx="589132" cy="35168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Elbow Connector 65">
            <a:extLst>
              <a:ext uri="{FF2B5EF4-FFF2-40B4-BE49-F238E27FC236}">
                <a16:creationId xmlns:a16="http://schemas.microsoft.com/office/drawing/2014/main" id="{1F70EC16-783B-4B7A-A2B5-7793C0C8C959}"/>
              </a:ext>
            </a:extLst>
          </p:cNvPr>
          <p:cNvCxnSpPr>
            <a:stCxn id="29" idx="3"/>
            <a:endCxn id="43" idx="1"/>
          </p:cNvCxnSpPr>
          <p:nvPr/>
        </p:nvCxnSpPr>
        <p:spPr>
          <a:xfrm>
            <a:off x="8349273" y="4505521"/>
            <a:ext cx="589132" cy="12580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Elbow Connector 66">
            <a:extLst>
              <a:ext uri="{FF2B5EF4-FFF2-40B4-BE49-F238E27FC236}">
                <a16:creationId xmlns:a16="http://schemas.microsoft.com/office/drawing/2014/main" id="{904E2B12-F969-4451-AC89-C7EA442EA148}"/>
              </a:ext>
            </a:extLst>
          </p:cNvPr>
          <p:cNvCxnSpPr>
            <a:stCxn id="29" idx="3"/>
            <a:endCxn id="38" idx="1"/>
          </p:cNvCxnSpPr>
          <p:nvPr/>
        </p:nvCxnSpPr>
        <p:spPr>
          <a:xfrm>
            <a:off x="8349273" y="4505521"/>
            <a:ext cx="589132" cy="36026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6" name="Elbow Connector 67">
            <a:extLst>
              <a:ext uri="{FF2B5EF4-FFF2-40B4-BE49-F238E27FC236}">
                <a16:creationId xmlns:a16="http://schemas.microsoft.com/office/drawing/2014/main" id="{93B30EFE-42B5-45F0-ABAC-A07C8F74F266}"/>
              </a:ext>
            </a:extLst>
          </p:cNvPr>
          <p:cNvCxnSpPr>
            <a:stCxn id="10" idx="3"/>
            <a:endCxn id="51" idx="1"/>
          </p:cNvCxnSpPr>
          <p:nvPr/>
        </p:nvCxnSpPr>
        <p:spPr>
          <a:xfrm flipV="1">
            <a:off x="6159402" y="5230424"/>
            <a:ext cx="2779003" cy="34451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Elbow Connector 68">
            <a:extLst>
              <a:ext uri="{FF2B5EF4-FFF2-40B4-BE49-F238E27FC236}">
                <a16:creationId xmlns:a16="http://schemas.microsoft.com/office/drawing/2014/main" id="{6754E352-D284-47B4-B6BF-C9BCB55E5508}"/>
              </a:ext>
            </a:extLst>
          </p:cNvPr>
          <p:cNvCxnSpPr>
            <a:stCxn id="10" idx="3"/>
            <a:endCxn id="40" idx="1"/>
          </p:cNvCxnSpPr>
          <p:nvPr/>
        </p:nvCxnSpPr>
        <p:spPr>
          <a:xfrm flipV="1">
            <a:off x="6159402" y="5460097"/>
            <a:ext cx="2779003" cy="11483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8" name="Elbow Connector 69">
            <a:extLst>
              <a:ext uri="{FF2B5EF4-FFF2-40B4-BE49-F238E27FC236}">
                <a16:creationId xmlns:a16="http://schemas.microsoft.com/office/drawing/2014/main" id="{C15567B9-909E-4830-BC0F-40551A66C965}"/>
              </a:ext>
            </a:extLst>
          </p:cNvPr>
          <p:cNvCxnSpPr>
            <a:stCxn id="10" idx="3"/>
            <a:endCxn id="50" idx="1"/>
          </p:cNvCxnSpPr>
          <p:nvPr/>
        </p:nvCxnSpPr>
        <p:spPr>
          <a:xfrm>
            <a:off x="6159402" y="5574934"/>
            <a:ext cx="2779003" cy="34450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Elbow Connector 70">
            <a:extLst>
              <a:ext uri="{FF2B5EF4-FFF2-40B4-BE49-F238E27FC236}">
                <a16:creationId xmlns:a16="http://schemas.microsoft.com/office/drawing/2014/main" id="{C5F22BE4-40DB-46BF-B08F-A93343E6BC8C}"/>
              </a:ext>
            </a:extLst>
          </p:cNvPr>
          <p:cNvCxnSpPr>
            <a:stCxn id="20" idx="3"/>
            <a:endCxn id="39" idx="1"/>
          </p:cNvCxnSpPr>
          <p:nvPr/>
        </p:nvCxnSpPr>
        <p:spPr>
          <a:xfrm>
            <a:off x="6159402" y="6174831"/>
            <a:ext cx="2779003" cy="0"/>
          </a:xfrm>
          <a:prstGeom prst="straightConnector1">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D872EC1-F513-4FE2-84C9-6D850ABB19FD}"/>
              </a:ext>
            </a:extLst>
          </p:cNvPr>
          <p:cNvSpPr>
            <a:spLocks noChangeArrowheads="1"/>
          </p:cNvSpPr>
          <p:nvPr/>
        </p:nvSpPr>
        <p:spPr bwMode="auto">
          <a:xfrm>
            <a:off x="8938405" y="218835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35" name="Rectangle 34">
            <a:extLst>
              <a:ext uri="{FF2B5EF4-FFF2-40B4-BE49-F238E27FC236}">
                <a16:creationId xmlns:a16="http://schemas.microsoft.com/office/drawing/2014/main" id="{0A733587-4FEC-4E66-9956-4BD98F8E1901}"/>
              </a:ext>
            </a:extLst>
          </p:cNvPr>
          <p:cNvSpPr>
            <a:spLocks noChangeArrowheads="1"/>
          </p:cNvSpPr>
          <p:nvPr/>
        </p:nvSpPr>
        <p:spPr bwMode="auto">
          <a:xfrm>
            <a:off x="8938405" y="171944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36" name="Rectangle 35">
            <a:extLst>
              <a:ext uri="{FF2B5EF4-FFF2-40B4-BE49-F238E27FC236}">
                <a16:creationId xmlns:a16="http://schemas.microsoft.com/office/drawing/2014/main" id="{7C39B3BA-512E-4465-8E9D-84578D73D632}"/>
              </a:ext>
            </a:extLst>
          </p:cNvPr>
          <p:cNvSpPr>
            <a:spLocks noChangeArrowheads="1"/>
          </p:cNvSpPr>
          <p:nvPr/>
        </p:nvSpPr>
        <p:spPr bwMode="auto">
          <a:xfrm>
            <a:off x="8938405" y="336063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37" name="Rectangle 36">
            <a:extLst>
              <a:ext uri="{FF2B5EF4-FFF2-40B4-BE49-F238E27FC236}">
                <a16:creationId xmlns:a16="http://schemas.microsoft.com/office/drawing/2014/main" id="{6B042D62-4611-45C2-9BF2-FF60791F3320}"/>
              </a:ext>
            </a:extLst>
          </p:cNvPr>
          <p:cNvSpPr>
            <a:spLocks noChangeArrowheads="1"/>
          </p:cNvSpPr>
          <p:nvPr/>
        </p:nvSpPr>
        <p:spPr bwMode="auto">
          <a:xfrm>
            <a:off x="8938405" y="265726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38" name="Rectangle 37">
            <a:extLst>
              <a:ext uri="{FF2B5EF4-FFF2-40B4-BE49-F238E27FC236}">
                <a16:creationId xmlns:a16="http://schemas.microsoft.com/office/drawing/2014/main" id="{AA30FE38-38EE-4945-9569-823EB0872245}"/>
              </a:ext>
            </a:extLst>
          </p:cNvPr>
          <p:cNvSpPr>
            <a:spLocks noChangeArrowheads="1"/>
          </p:cNvSpPr>
          <p:nvPr/>
        </p:nvSpPr>
        <p:spPr bwMode="auto">
          <a:xfrm>
            <a:off x="8938405" y="4767368"/>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39" name="Rectangle 38">
            <a:extLst>
              <a:ext uri="{FF2B5EF4-FFF2-40B4-BE49-F238E27FC236}">
                <a16:creationId xmlns:a16="http://schemas.microsoft.com/office/drawing/2014/main" id="{AA13AF4F-97EA-489D-8A1A-5A05F600A3B5}"/>
              </a:ext>
            </a:extLst>
          </p:cNvPr>
          <p:cNvSpPr>
            <a:spLocks noChangeArrowheads="1"/>
          </p:cNvSpPr>
          <p:nvPr/>
        </p:nvSpPr>
        <p:spPr bwMode="auto">
          <a:xfrm>
            <a:off x="8938405" y="6076412"/>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0" name="Rectangle 39">
            <a:extLst>
              <a:ext uri="{FF2B5EF4-FFF2-40B4-BE49-F238E27FC236}">
                <a16:creationId xmlns:a16="http://schemas.microsoft.com/office/drawing/2014/main" id="{C1F738C1-5D5A-40F5-90F9-A78FFDA5DA7F}"/>
              </a:ext>
            </a:extLst>
          </p:cNvPr>
          <p:cNvSpPr>
            <a:spLocks noChangeArrowheads="1"/>
          </p:cNvSpPr>
          <p:nvPr/>
        </p:nvSpPr>
        <p:spPr bwMode="auto">
          <a:xfrm>
            <a:off x="8938405" y="5361678"/>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1" name="Rectangle 40">
            <a:extLst>
              <a:ext uri="{FF2B5EF4-FFF2-40B4-BE49-F238E27FC236}">
                <a16:creationId xmlns:a16="http://schemas.microsoft.com/office/drawing/2014/main" id="{D0D0FC2D-7F18-42FC-A29E-99BE35BFE72C}"/>
              </a:ext>
            </a:extLst>
          </p:cNvPr>
          <p:cNvSpPr>
            <a:spLocks noChangeArrowheads="1"/>
          </p:cNvSpPr>
          <p:nvPr/>
        </p:nvSpPr>
        <p:spPr bwMode="auto">
          <a:xfrm>
            <a:off x="8938405" y="359508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2" name="Rectangle 41">
            <a:extLst>
              <a:ext uri="{FF2B5EF4-FFF2-40B4-BE49-F238E27FC236}">
                <a16:creationId xmlns:a16="http://schemas.microsoft.com/office/drawing/2014/main" id="{128A7FDC-617A-422A-96CC-69B1D8678871}"/>
              </a:ext>
            </a:extLst>
          </p:cNvPr>
          <p:cNvSpPr>
            <a:spLocks noChangeArrowheads="1"/>
          </p:cNvSpPr>
          <p:nvPr/>
        </p:nvSpPr>
        <p:spPr bwMode="auto">
          <a:xfrm>
            <a:off x="8938405" y="289172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3" name="Rectangle 42">
            <a:extLst>
              <a:ext uri="{FF2B5EF4-FFF2-40B4-BE49-F238E27FC236}">
                <a16:creationId xmlns:a16="http://schemas.microsoft.com/office/drawing/2014/main" id="{2EE323FE-B9B8-49B5-B594-E83B82EB140B}"/>
              </a:ext>
            </a:extLst>
          </p:cNvPr>
          <p:cNvSpPr>
            <a:spLocks noChangeArrowheads="1"/>
          </p:cNvSpPr>
          <p:nvPr/>
        </p:nvSpPr>
        <p:spPr bwMode="auto">
          <a:xfrm>
            <a:off x="8938405" y="453290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4" name="Rectangle 43">
            <a:extLst>
              <a:ext uri="{FF2B5EF4-FFF2-40B4-BE49-F238E27FC236}">
                <a16:creationId xmlns:a16="http://schemas.microsoft.com/office/drawing/2014/main" id="{5534663B-0E2B-44EE-B0FC-0548B60F4D1E}"/>
              </a:ext>
            </a:extLst>
          </p:cNvPr>
          <p:cNvSpPr>
            <a:spLocks noChangeArrowheads="1"/>
          </p:cNvSpPr>
          <p:nvPr/>
        </p:nvSpPr>
        <p:spPr bwMode="auto">
          <a:xfrm>
            <a:off x="8938405" y="406399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5" name="Rectangle 44">
            <a:extLst>
              <a:ext uri="{FF2B5EF4-FFF2-40B4-BE49-F238E27FC236}">
                <a16:creationId xmlns:a16="http://schemas.microsoft.com/office/drawing/2014/main" id="{70265CFC-759F-410F-A79C-6BD8BBFDA3B2}"/>
              </a:ext>
            </a:extLst>
          </p:cNvPr>
          <p:cNvSpPr>
            <a:spLocks noChangeArrowheads="1"/>
          </p:cNvSpPr>
          <p:nvPr/>
        </p:nvSpPr>
        <p:spPr bwMode="auto">
          <a:xfrm>
            <a:off x="8938405" y="242281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6" name="Rectangle 45">
            <a:extLst>
              <a:ext uri="{FF2B5EF4-FFF2-40B4-BE49-F238E27FC236}">
                <a16:creationId xmlns:a16="http://schemas.microsoft.com/office/drawing/2014/main" id="{71F0CCB1-82BE-4DA0-A71B-429FA164E1FA}"/>
              </a:ext>
            </a:extLst>
          </p:cNvPr>
          <p:cNvSpPr>
            <a:spLocks noChangeArrowheads="1"/>
          </p:cNvSpPr>
          <p:nvPr/>
        </p:nvSpPr>
        <p:spPr bwMode="auto">
          <a:xfrm>
            <a:off x="8938405" y="195390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7" name="Rectangle 46">
            <a:extLst>
              <a:ext uri="{FF2B5EF4-FFF2-40B4-BE49-F238E27FC236}">
                <a16:creationId xmlns:a16="http://schemas.microsoft.com/office/drawing/2014/main" id="{ABEEBF97-4347-4355-9205-E2CD486D6EFD}"/>
              </a:ext>
            </a:extLst>
          </p:cNvPr>
          <p:cNvSpPr>
            <a:spLocks noChangeArrowheads="1"/>
          </p:cNvSpPr>
          <p:nvPr/>
        </p:nvSpPr>
        <p:spPr bwMode="auto">
          <a:xfrm>
            <a:off x="8938405" y="382954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8" name="Rectangle 47">
            <a:extLst>
              <a:ext uri="{FF2B5EF4-FFF2-40B4-BE49-F238E27FC236}">
                <a16:creationId xmlns:a16="http://schemas.microsoft.com/office/drawing/2014/main" id="{F81A11FB-2E00-4272-B48E-DF2F955808FC}"/>
              </a:ext>
            </a:extLst>
          </p:cNvPr>
          <p:cNvSpPr>
            <a:spLocks noChangeArrowheads="1"/>
          </p:cNvSpPr>
          <p:nvPr/>
        </p:nvSpPr>
        <p:spPr bwMode="auto">
          <a:xfrm>
            <a:off x="8938405" y="312617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49" name="Rectangle 48">
            <a:extLst>
              <a:ext uri="{FF2B5EF4-FFF2-40B4-BE49-F238E27FC236}">
                <a16:creationId xmlns:a16="http://schemas.microsoft.com/office/drawing/2014/main" id="{FDAEAA1B-8DF4-45D4-A279-1054547DBB4C}"/>
              </a:ext>
            </a:extLst>
          </p:cNvPr>
          <p:cNvSpPr>
            <a:spLocks noChangeArrowheads="1"/>
          </p:cNvSpPr>
          <p:nvPr/>
        </p:nvSpPr>
        <p:spPr bwMode="auto">
          <a:xfrm>
            <a:off x="8938405" y="429845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50" name="Rectangle 49">
            <a:extLst>
              <a:ext uri="{FF2B5EF4-FFF2-40B4-BE49-F238E27FC236}">
                <a16:creationId xmlns:a16="http://schemas.microsoft.com/office/drawing/2014/main" id="{AE0A1BB2-2643-4890-BABF-545AFBD6ACD9}"/>
              </a:ext>
            </a:extLst>
          </p:cNvPr>
          <p:cNvSpPr>
            <a:spLocks noChangeArrowheads="1"/>
          </p:cNvSpPr>
          <p:nvPr/>
        </p:nvSpPr>
        <p:spPr bwMode="auto">
          <a:xfrm>
            <a:off x="8938405" y="582102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51" name="Rectangle 50">
            <a:extLst>
              <a:ext uri="{FF2B5EF4-FFF2-40B4-BE49-F238E27FC236}">
                <a16:creationId xmlns:a16="http://schemas.microsoft.com/office/drawing/2014/main" id="{0C910F7C-3B78-432A-A468-5EC95EC90038}"/>
              </a:ext>
            </a:extLst>
          </p:cNvPr>
          <p:cNvSpPr>
            <a:spLocks noChangeArrowheads="1"/>
          </p:cNvSpPr>
          <p:nvPr/>
        </p:nvSpPr>
        <p:spPr bwMode="auto">
          <a:xfrm>
            <a:off x="8938405" y="5132005"/>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sp>
        <p:nvSpPr>
          <p:cNvPr id="70" name="Rectangle 69">
            <a:extLst>
              <a:ext uri="{FF2B5EF4-FFF2-40B4-BE49-F238E27FC236}">
                <a16:creationId xmlns:a16="http://schemas.microsoft.com/office/drawing/2014/main" id="{7DA73D1C-798D-4B78-B2A0-1113F37D294C}"/>
              </a:ext>
            </a:extLst>
          </p:cNvPr>
          <p:cNvSpPr>
            <a:spLocks noChangeArrowheads="1"/>
          </p:cNvSpPr>
          <p:nvPr/>
        </p:nvSpPr>
        <p:spPr bwMode="auto">
          <a:xfrm>
            <a:off x="8938405" y="5591351"/>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Insert your own text</a:t>
            </a:r>
            <a:endParaRPr lang="en-GB" altLang="ja-JP" sz="1050" dirty="0">
              <a:ea typeface="ＭＳ Ｐゴシック" pitchFamily="50" charset="-128"/>
            </a:endParaRPr>
          </a:p>
        </p:txBody>
      </p:sp>
      <p:cxnSp>
        <p:nvCxnSpPr>
          <p:cNvPr id="71" name="Elbow Connector 72">
            <a:extLst>
              <a:ext uri="{FF2B5EF4-FFF2-40B4-BE49-F238E27FC236}">
                <a16:creationId xmlns:a16="http://schemas.microsoft.com/office/drawing/2014/main" id="{3A15C450-B67A-4AA5-B73A-49EAE0D70FB3}"/>
              </a:ext>
            </a:extLst>
          </p:cNvPr>
          <p:cNvCxnSpPr>
            <a:stCxn id="10" idx="3"/>
            <a:endCxn id="70" idx="1"/>
          </p:cNvCxnSpPr>
          <p:nvPr/>
        </p:nvCxnSpPr>
        <p:spPr>
          <a:xfrm>
            <a:off x="6159402" y="5574934"/>
            <a:ext cx="2779003" cy="11483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C365725B-C286-6828-3089-6284BEE06F70}"/>
              </a:ext>
            </a:extLst>
          </p:cNvPr>
          <p:cNvSpPr/>
          <p:nvPr/>
        </p:nvSpPr>
        <p:spPr>
          <a:xfrm>
            <a:off x="10245141" y="157069"/>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Template #2</a:t>
            </a:r>
          </a:p>
        </p:txBody>
      </p:sp>
    </p:spTree>
    <p:extLst>
      <p:ext uri="{BB962C8B-B14F-4D97-AF65-F5344CB8AC3E}">
        <p14:creationId xmlns:p14="http://schemas.microsoft.com/office/powerpoint/2010/main" val="144756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Step 3: </a:t>
            </a:r>
            <a:r>
              <a:rPr lang="en-GB" sz="2400" dirty="0"/>
              <a:t>Create a driver tree to help you identify what you need to answer the question and create your dashboard</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12</a:t>
            </a:fld>
            <a:endParaRPr lang="en-US" sz="1000" dirty="0">
              <a:solidFill>
                <a:srgbClr val="ADAFBB"/>
              </a:solidFill>
            </a:endParaRPr>
          </a:p>
        </p:txBody>
      </p:sp>
      <p:sp>
        <p:nvSpPr>
          <p:cNvPr id="7" name="Rectangle 6">
            <a:extLst>
              <a:ext uri="{FF2B5EF4-FFF2-40B4-BE49-F238E27FC236}">
                <a16:creationId xmlns:a16="http://schemas.microsoft.com/office/drawing/2014/main" id="{CA017BB0-8B8B-4202-924A-0AB6162F725E}"/>
              </a:ext>
            </a:extLst>
          </p:cNvPr>
          <p:cNvSpPr>
            <a:spLocks noChangeArrowheads="1"/>
          </p:cNvSpPr>
          <p:nvPr/>
        </p:nvSpPr>
        <p:spPr bwMode="auto">
          <a:xfrm>
            <a:off x="602024" y="4208558"/>
            <a:ext cx="1177636" cy="734344"/>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Company Value Creation</a:t>
            </a:r>
          </a:p>
        </p:txBody>
      </p:sp>
      <p:sp>
        <p:nvSpPr>
          <p:cNvPr id="8" name="Rectangle 7">
            <a:extLst>
              <a:ext uri="{FF2B5EF4-FFF2-40B4-BE49-F238E27FC236}">
                <a16:creationId xmlns:a16="http://schemas.microsoft.com/office/drawing/2014/main" id="{E7CC131E-0DA5-4677-874F-982E4C33F18A}"/>
              </a:ext>
            </a:extLst>
          </p:cNvPr>
          <p:cNvSpPr>
            <a:spLocks noChangeArrowheads="1"/>
          </p:cNvSpPr>
          <p:nvPr/>
        </p:nvSpPr>
        <p:spPr bwMode="auto">
          <a:xfrm>
            <a:off x="2368794" y="2889738"/>
            <a:ext cx="1600737" cy="77367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dirty="0">
                <a:ea typeface="ＭＳ Ｐゴシック" pitchFamily="50" charset="-128"/>
              </a:rPr>
              <a:t>Increase net</a:t>
            </a:r>
          </a:p>
          <a:p>
            <a:pPr algn="ctr">
              <a:defRPr/>
            </a:pPr>
            <a:r>
              <a:rPr lang="en-US" altLang="ja-JP" sz="1050" dirty="0">
                <a:ea typeface="ＭＳ Ｐゴシック" pitchFamily="50" charset="-128"/>
              </a:rPr>
              <a:t>operating profit less </a:t>
            </a:r>
            <a:br>
              <a:rPr lang="en-US" altLang="ja-JP" sz="1050" dirty="0">
                <a:ea typeface="ＭＳ Ｐゴシック" pitchFamily="50" charset="-128"/>
              </a:rPr>
            </a:br>
            <a:r>
              <a:rPr lang="en-US" altLang="ja-JP" sz="1050" dirty="0">
                <a:ea typeface="ＭＳ Ｐゴシック" pitchFamily="50" charset="-128"/>
              </a:rPr>
              <a:t>adjusted</a:t>
            </a:r>
          </a:p>
          <a:p>
            <a:pPr algn="ctr">
              <a:defRPr/>
            </a:pPr>
            <a:r>
              <a:rPr lang="en-US" altLang="ja-JP" sz="1050" dirty="0">
                <a:ea typeface="ＭＳ Ｐゴシック" pitchFamily="50" charset="-128"/>
              </a:rPr>
              <a:t>taxes  (NOPLAT)</a:t>
            </a:r>
            <a:endParaRPr lang="en-GB" altLang="ja-JP" sz="1050" dirty="0">
              <a:ea typeface="ＭＳ Ｐゴシック" pitchFamily="50" charset="-128"/>
            </a:endParaRPr>
          </a:p>
        </p:txBody>
      </p:sp>
      <p:sp>
        <p:nvSpPr>
          <p:cNvPr id="9" name="Rectangle 8">
            <a:extLst>
              <a:ext uri="{FF2B5EF4-FFF2-40B4-BE49-F238E27FC236}">
                <a16:creationId xmlns:a16="http://schemas.microsoft.com/office/drawing/2014/main" id="{4C69F765-08F6-44DA-8FDE-9EC563595EC1}"/>
              </a:ext>
            </a:extLst>
          </p:cNvPr>
          <p:cNvSpPr>
            <a:spLocks noChangeArrowheads="1"/>
          </p:cNvSpPr>
          <p:nvPr/>
        </p:nvSpPr>
        <p:spPr bwMode="auto">
          <a:xfrm>
            <a:off x="2368794" y="5488044"/>
            <a:ext cx="1600737" cy="77367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Improve capital</a:t>
            </a:r>
          </a:p>
          <a:p>
            <a:pPr algn="ctr">
              <a:defRPr/>
            </a:pPr>
            <a:r>
              <a:rPr lang="en-GB" altLang="ja-JP" sz="1050" dirty="0">
                <a:ea typeface="ＭＳ Ｐゴシック" pitchFamily="50" charset="-128"/>
              </a:rPr>
              <a:t>allocation</a:t>
            </a:r>
          </a:p>
        </p:txBody>
      </p:sp>
      <p:cxnSp>
        <p:nvCxnSpPr>
          <p:cNvPr id="11" name="AutoShape 8">
            <a:extLst>
              <a:ext uri="{FF2B5EF4-FFF2-40B4-BE49-F238E27FC236}">
                <a16:creationId xmlns:a16="http://schemas.microsoft.com/office/drawing/2014/main" id="{915D3ECA-C658-4E57-AEBD-A91ECF8C867E}"/>
              </a:ext>
            </a:extLst>
          </p:cNvPr>
          <p:cNvCxnSpPr>
            <a:cxnSpLocks noChangeShapeType="1"/>
            <a:stCxn id="7" idx="3"/>
            <a:endCxn id="8" idx="1"/>
          </p:cNvCxnSpPr>
          <p:nvPr/>
        </p:nvCxnSpPr>
        <p:spPr bwMode="auto">
          <a:xfrm flipV="1">
            <a:off x="1779660" y="3276577"/>
            <a:ext cx="589134" cy="1299153"/>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2" name="AutoShape 9">
            <a:extLst>
              <a:ext uri="{FF2B5EF4-FFF2-40B4-BE49-F238E27FC236}">
                <a16:creationId xmlns:a16="http://schemas.microsoft.com/office/drawing/2014/main" id="{F881DDAD-DEA8-455C-ACEB-F8EA2A733301}"/>
              </a:ext>
            </a:extLst>
          </p:cNvPr>
          <p:cNvCxnSpPr>
            <a:cxnSpLocks noChangeShapeType="1"/>
            <a:stCxn id="7" idx="3"/>
            <a:endCxn id="9" idx="1"/>
          </p:cNvCxnSpPr>
          <p:nvPr/>
        </p:nvCxnSpPr>
        <p:spPr bwMode="auto">
          <a:xfrm>
            <a:off x="1779660" y="4575730"/>
            <a:ext cx="589134" cy="1299153"/>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4" name="AutoShape 10">
            <a:extLst>
              <a:ext uri="{FF2B5EF4-FFF2-40B4-BE49-F238E27FC236}">
                <a16:creationId xmlns:a16="http://schemas.microsoft.com/office/drawing/2014/main" id="{CF2EF93B-009C-4143-ACA1-5B577C38071D}"/>
              </a:ext>
            </a:extLst>
          </p:cNvPr>
          <p:cNvCxnSpPr>
            <a:cxnSpLocks noChangeShapeType="1"/>
            <a:stCxn id="9" idx="3"/>
            <a:endCxn id="10" idx="1"/>
          </p:cNvCxnSpPr>
          <p:nvPr/>
        </p:nvCxnSpPr>
        <p:spPr bwMode="auto">
          <a:xfrm flipV="1">
            <a:off x="3969531" y="5574934"/>
            <a:ext cx="589134" cy="299949"/>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8" name="AutoShape 14">
            <a:extLst>
              <a:ext uri="{FF2B5EF4-FFF2-40B4-BE49-F238E27FC236}">
                <a16:creationId xmlns:a16="http://schemas.microsoft.com/office/drawing/2014/main" id="{4721899A-2C2A-4E19-9CD8-928F58017699}"/>
              </a:ext>
            </a:extLst>
          </p:cNvPr>
          <p:cNvCxnSpPr>
            <a:cxnSpLocks noChangeShapeType="1"/>
            <a:stCxn id="8" idx="3"/>
            <a:endCxn id="17" idx="1"/>
          </p:cNvCxnSpPr>
          <p:nvPr/>
        </p:nvCxnSpPr>
        <p:spPr bwMode="auto">
          <a:xfrm flipV="1">
            <a:off x="3969531" y="2404347"/>
            <a:ext cx="589134" cy="872230"/>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19" name="AutoShape 15">
            <a:extLst>
              <a:ext uri="{FF2B5EF4-FFF2-40B4-BE49-F238E27FC236}">
                <a16:creationId xmlns:a16="http://schemas.microsoft.com/office/drawing/2014/main" id="{863972D7-62AA-4E8C-B4AC-3A03029D26D0}"/>
              </a:ext>
            </a:extLst>
          </p:cNvPr>
          <p:cNvCxnSpPr>
            <a:cxnSpLocks noChangeShapeType="1"/>
            <a:stCxn id="8" idx="3"/>
            <a:endCxn id="15" idx="1"/>
          </p:cNvCxnSpPr>
          <p:nvPr/>
        </p:nvCxnSpPr>
        <p:spPr bwMode="auto">
          <a:xfrm>
            <a:off x="3969531" y="3276577"/>
            <a:ext cx="589134" cy="871546"/>
          </a:xfrm>
          <a:prstGeom prst="bentConnector3">
            <a:avLst>
              <a:gd name="adj1" fmla="val 50000"/>
            </a:avLst>
          </a:prstGeom>
          <a:noFill/>
          <a:ln w="9525">
            <a:solidFill>
              <a:schemeClr val="bg1">
                <a:lumMod val="65000"/>
              </a:schemeClr>
            </a:solidFill>
            <a:miter lim="800000"/>
            <a:headEnd type="none" w="sm" len="sm"/>
            <a:tailEnd type="none" w="sm" len="sm"/>
          </a:ln>
          <a:effectLst/>
        </p:spPr>
      </p:cxnSp>
      <p:sp>
        <p:nvSpPr>
          <p:cNvPr id="10" name="Rectangle 9">
            <a:extLst>
              <a:ext uri="{FF2B5EF4-FFF2-40B4-BE49-F238E27FC236}">
                <a16:creationId xmlns:a16="http://schemas.microsoft.com/office/drawing/2014/main" id="{C4AEDF13-BD1C-4E74-9958-E7583B14C819}"/>
              </a:ext>
            </a:extLst>
          </p:cNvPr>
          <p:cNvSpPr>
            <a:spLocks noChangeArrowheads="1"/>
          </p:cNvSpPr>
          <p:nvPr/>
        </p:nvSpPr>
        <p:spPr bwMode="auto">
          <a:xfrm>
            <a:off x="4558665" y="5376730"/>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Capital</a:t>
            </a:r>
          </a:p>
          <a:p>
            <a:pPr algn="ctr">
              <a:defRPr/>
            </a:pPr>
            <a:r>
              <a:rPr lang="en-GB" altLang="ja-JP" sz="1050" dirty="0">
                <a:ea typeface="ＭＳ Ｐゴシック" pitchFamily="50" charset="-128"/>
              </a:rPr>
              <a:t>deployment</a:t>
            </a:r>
          </a:p>
        </p:txBody>
      </p:sp>
      <p:sp>
        <p:nvSpPr>
          <p:cNvPr id="15" name="Rectangle 14">
            <a:extLst>
              <a:ext uri="{FF2B5EF4-FFF2-40B4-BE49-F238E27FC236}">
                <a16:creationId xmlns:a16="http://schemas.microsoft.com/office/drawing/2014/main" id="{A5976F32-9F27-44B6-ACCA-D21958069254}"/>
              </a:ext>
            </a:extLst>
          </p:cNvPr>
          <p:cNvSpPr>
            <a:spLocks noChangeArrowheads="1"/>
          </p:cNvSpPr>
          <p:nvPr/>
        </p:nvSpPr>
        <p:spPr bwMode="auto">
          <a:xfrm>
            <a:off x="4558665" y="3949919"/>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Decrease operating</a:t>
            </a:r>
          </a:p>
          <a:p>
            <a:pPr algn="ctr">
              <a:defRPr/>
            </a:pPr>
            <a:r>
              <a:rPr lang="en-GB" altLang="ja-JP" sz="1050" dirty="0">
                <a:ea typeface="ＭＳ Ｐゴシック" pitchFamily="50" charset="-128"/>
              </a:rPr>
              <a:t>expenses</a:t>
            </a:r>
          </a:p>
        </p:txBody>
      </p:sp>
      <p:sp>
        <p:nvSpPr>
          <p:cNvPr id="17" name="Rectangle 16">
            <a:extLst>
              <a:ext uri="{FF2B5EF4-FFF2-40B4-BE49-F238E27FC236}">
                <a16:creationId xmlns:a16="http://schemas.microsoft.com/office/drawing/2014/main" id="{8721891F-349C-4A9B-AB41-1FCB61735048}"/>
              </a:ext>
            </a:extLst>
          </p:cNvPr>
          <p:cNvSpPr>
            <a:spLocks noChangeArrowheads="1"/>
          </p:cNvSpPr>
          <p:nvPr/>
        </p:nvSpPr>
        <p:spPr bwMode="auto">
          <a:xfrm>
            <a:off x="4558665" y="2205460"/>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Increase</a:t>
            </a:r>
          </a:p>
          <a:p>
            <a:pPr algn="ctr">
              <a:defRPr/>
            </a:pPr>
            <a:r>
              <a:rPr lang="en-GB" altLang="ja-JP" sz="1050" dirty="0">
                <a:ea typeface="ＭＳ Ｐゴシック" pitchFamily="50" charset="-128"/>
              </a:rPr>
              <a:t>gross profit</a:t>
            </a:r>
          </a:p>
        </p:txBody>
      </p:sp>
      <p:sp>
        <p:nvSpPr>
          <p:cNvPr id="20" name="Rectangle 24">
            <a:extLst>
              <a:ext uri="{FF2B5EF4-FFF2-40B4-BE49-F238E27FC236}">
                <a16:creationId xmlns:a16="http://schemas.microsoft.com/office/drawing/2014/main" id="{21C5297C-9848-4075-BA52-9FB649C05305}"/>
              </a:ext>
            </a:extLst>
          </p:cNvPr>
          <p:cNvSpPr>
            <a:spLocks noChangeArrowheads="1"/>
          </p:cNvSpPr>
          <p:nvPr/>
        </p:nvSpPr>
        <p:spPr bwMode="auto">
          <a:xfrm>
            <a:off x="4558665" y="5976627"/>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Cost of</a:t>
            </a:r>
          </a:p>
          <a:p>
            <a:pPr algn="ctr">
              <a:defRPr/>
            </a:pPr>
            <a:r>
              <a:rPr lang="en-GB" altLang="ja-JP" sz="1050" dirty="0">
                <a:ea typeface="ＭＳ Ｐゴシック" pitchFamily="50" charset="-128"/>
              </a:rPr>
              <a:t>capital</a:t>
            </a:r>
          </a:p>
        </p:txBody>
      </p:sp>
      <p:cxnSp>
        <p:nvCxnSpPr>
          <p:cNvPr id="21" name="AutoShape 25">
            <a:extLst>
              <a:ext uri="{FF2B5EF4-FFF2-40B4-BE49-F238E27FC236}">
                <a16:creationId xmlns:a16="http://schemas.microsoft.com/office/drawing/2014/main" id="{B2186E94-871A-4ADD-841C-8BD92CCDF141}"/>
              </a:ext>
            </a:extLst>
          </p:cNvPr>
          <p:cNvCxnSpPr>
            <a:cxnSpLocks noChangeShapeType="1"/>
            <a:stCxn id="9" idx="3"/>
            <a:endCxn id="20" idx="1"/>
          </p:cNvCxnSpPr>
          <p:nvPr/>
        </p:nvCxnSpPr>
        <p:spPr bwMode="auto">
          <a:xfrm>
            <a:off x="3969531" y="5874883"/>
            <a:ext cx="589134" cy="299948"/>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24" name="Elbow Connector 25">
            <a:extLst>
              <a:ext uri="{FF2B5EF4-FFF2-40B4-BE49-F238E27FC236}">
                <a16:creationId xmlns:a16="http://schemas.microsoft.com/office/drawing/2014/main" id="{9DFCE53B-8944-4A05-9267-53EA8EA65645}"/>
              </a:ext>
            </a:extLst>
          </p:cNvPr>
          <p:cNvCxnSpPr>
            <a:stCxn id="17" idx="3"/>
            <a:endCxn id="23" idx="1"/>
          </p:cNvCxnSpPr>
          <p:nvPr/>
        </p:nvCxnSpPr>
        <p:spPr>
          <a:xfrm flipV="1">
            <a:off x="6159402" y="2052322"/>
            <a:ext cx="589134" cy="35202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5" name="Elbow Connector 26">
            <a:extLst>
              <a:ext uri="{FF2B5EF4-FFF2-40B4-BE49-F238E27FC236}">
                <a16:creationId xmlns:a16="http://schemas.microsoft.com/office/drawing/2014/main" id="{858FC81F-DC53-4796-A1DB-9A5B8684470C}"/>
              </a:ext>
            </a:extLst>
          </p:cNvPr>
          <p:cNvCxnSpPr>
            <a:stCxn id="17" idx="3"/>
            <a:endCxn id="22" idx="1"/>
          </p:cNvCxnSpPr>
          <p:nvPr/>
        </p:nvCxnSpPr>
        <p:spPr>
          <a:xfrm>
            <a:off x="6159402" y="2404347"/>
            <a:ext cx="589134" cy="351341"/>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809B28F-562F-48F5-94AC-4E2C23397A39}"/>
              </a:ext>
            </a:extLst>
          </p:cNvPr>
          <p:cNvSpPr>
            <a:spLocks noChangeArrowheads="1"/>
          </p:cNvSpPr>
          <p:nvPr/>
        </p:nvSpPr>
        <p:spPr bwMode="auto">
          <a:xfrm>
            <a:off x="6748536" y="2557484"/>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Decrease manufacturing</a:t>
            </a:r>
          </a:p>
          <a:p>
            <a:pPr algn="ctr">
              <a:defRPr/>
            </a:pPr>
            <a:r>
              <a:rPr lang="en-GB" altLang="ja-JP" sz="1050" dirty="0">
                <a:ea typeface="ＭＳ Ｐゴシック" pitchFamily="50" charset="-128"/>
              </a:rPr>
              <a:t>costs</a:t>
            </a:r>
          </a:p>
        </p:txBody>
      </p:sp>
      <p:sp>
        <p:nvSpPr>
          <p:cNvPr id="23" name="Rectangle 22">
            <a:extLst>
              <a:ext uri="{FF2B5EF4-FFF2-40B4-BE49-F238E27FC236}">
                <a16:creationId xmlns:a16="http://schemas.microsoft.com/office/drawing/2014/main" id="{C0AD582C-A450-45A1-900E-19CD205BF1EE}"/>
              </a:ext>
            </a:extLst>
          </p:cNvPr>
          <p:cNvSpPr>
            <a:spLocks noChangeArrowheads="1"/>
          </p:cNvSpPr>
          <p:nvPr/>
        </p:nvSpPr>
        <p:spPr bwMode="auto">
          <a:xfrm>
            <a:off x="6748536" y="1853435"/>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Increase revenues</a:t>
            </a:r>
          </a:p>
        </p:txBody>
      </p:sp>
      <p:sp>
        <p:nvSpPr>
          <p:cNvPr id="26" name="Rectangle 25">
            <a:extLst>
              <a:ext uri="{FF2B5EF4-FFF2-40B4-BE49-F238E27FC236}">
                <a16:creationId xmlns:a16="http://schemas.microsoft.com/office/drawing/2014/main" id="{D5ADBBF7-DF91-45C2-B0B6-3FA8468C55FF}"/>
              </a:ext>
            </a:extLst>
          </p:cNvPr>
          <p:cNvSpPr>
            <a:spLocks noChangeArrowheads="1"/>
          </p:cNvSpPr>
          <p:nvPr/>
        </p:nvSpPr>
        <p:spPr bwMode="auto">
          <a:xfrm>
            <a:off x="6748536" y="3846987"/>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Reduce distribution</a:t>
            </a:r>
          </a:p>
          <a:p>
            <a:pPr algn="ctr">
              <a:defRPr/>
            </a:pPr>
            <a:r>
              <a:rPr lang="en-GB" altLang="ja-JP" sz="1050" dirty="0">
                <a:ea typeface="ＭＳ Ｐゴシック" pitchFamily="50" charset="-128"/>
              </a:rPr>
              <a:t>costs</a:t>
            </a:r>
          </a:p>
        </p:txBody>
      </p:sp>
      <p:sp>
        <p:nvSpPr>
          <p:cNvPr id="27" name="Rectangle 26">
            <a:extLst>
              <a:ext uri="{FF2B5EF4-FFF2-40B4-BE49-F238E27FC236}">
                <a16:creationId xmlns:a16="http://schemas.microsoft.com/office/drawing/2014/main" id="{D45134B3-07AB-47EB-AFE3-165714F41801}"/>
              </a:ext>
            </a:extLst>
          </p:cNvPr>
          <p:cNvSpPr>
            <a:spLocks noChangeArrowheads="1"/>
          </p:cNvSpPr>
          <p:nvPr/>
        </p:nvSpPr>
        <p:spPr bwMode="auto">
          <a:xfrm>
            <a:off x="6748536" y="3142938"/>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Reduce selling</a:t>
            </a:r>
          </a:p>
          <a:p>
            <a:pPr algn="ctr">
              <a:defRPr/>
            </a:pPr>
            <a:r>
              <a:rPr lang="en-GB" altLang="ja-JP" sz="1050" dirty="0">
                <a:ea typeface="ＭＳ Ｐゴシック" pitchFamily="50" charset="-128"/>
              </a:rPr>
              <a:t>costs</a:t>
            </a:r>
          </a:p>
        </p:txBody>
      </p:sp>
      <p:sp>
        <p:nvSpPr>
          <p:cNvPr id="28" name="Rectangle 27">
            <a:extLst>
              <a:ext uri="{FF2B5EF4-FFF2-40B4-BE49-F238E27FC236}">
                <a16:creationId xmlns:a16="http://schemas.microsoft.com/office/drawing/2014/main" id="{89B558D5-2AD0-4AA3-9807-7212167C33FB}"/>
              </a:ext>
            </a:extLst>
          </p:cNvPr>
          <p:cNvSpPr>
            <a:spLocks noChangeArrowheads="1"/>
          </p:cNvSpPr>
          <p:nvPr/>
        </p:nvSpPr>
        <p:spPr bwMode="auto">
          <a:xfrm>
            <a:off x="6748536" y="4755532"/>
            <a:ext cx="1600737" cy="39640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Reduce R&amp;D costs</a:t>
            </a:r>
          </a:p>
        </p:txBody>
      </p:sp>
      <p:sp>
        <p:nvSpPr>
          <p:cNvPr id="29" name="Rectangle 28">
            <a:extLst>
              <a:ext uri="{FF2B5EF4-FFF2-40B4-BE49-F238E27FC236}">
                <a16:creationId xmlns:a16="http://schemas.microsoft.com/office/drawing/2014/main" id="{06D83CBD-020F-4D0F-A412-0230BD6E67C1}"/>
              </a:ext>
            </a:extLst>
          </p:cNvPr>
          <p:cNvSpPr>
            <a:spLocks noChangeArrowheads="1"/>
          </p:cNvSpPr>
          <p:nvPr/>
        </p:nvSpPr>
        <p:spPr bwMode="auto">
          <a:xfrm>
            <a:off x="6748536" y="4306634"/>
            <a:ext cx="1600737" cy="397774"/>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dirty="0">
                <a:ea typeface="ＭＳ Ｐゴシック" pitchFamily="50" charset="-128"/>
              </a:rPr>
              <a:t>Reduce administrative</a:t>
            </a:r>
          </a:p>
          <a:p>
            <a:pPr algn="ctr">
              <a:defRPr/>
            </a:pPr>
            <a:r>
              <a:rPr lang="en-GB" altLang="ja-JP" sz="1050" dirty="0">
                <a:ea typeface="ＭＳ Ｐゴシック" pitchFamily="50" charset="-128"/>
              </a:rPr>
              <a:t>costs</a:t>
            </a:r>
          </a:p>
        </p:txBody>
      </p:sp>
      <p:cxnSp>
        <p:nvCxnSpPr>
          <p:cNvPr id="30" name="Elbow Connector 31">
            <a:extLst>
              <a:ext uri="{FF2B5EF4-FFF2-40B4-BE49-F238E27FC236}">
                <a16:creationId xmlns:a16="http://schemas.microsoft.com/office/drawing/2014/main" id="{2B455E7D-4498-4D73-8F94-9DB138BB0D7B}"/>
              </a:ext>
            </a:extLst>
          </p:cNvPr>
          <p:cNvCxnSpPr>
            <a:stCxn id="15" idx="3"/>
            <a:endCxn id="27" idx="1"/>
          </p:cNvCxnSpPr>
          <p:nvPr/>
        </p:nvCxnSpPr>
        <p:spPr>
          <a:xfrm flipV="1">
            <a:off x="6159402" y="3341825"/>
            <a:ext cx="589134" cy="8062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Elbow Connector 32">
            <a:extLst>
              <a:ext uri="{FF2B5EF4-FFF2-40B4-BE49-F238E27FC236}">
                <a16:creationId xmlns:a16="http://schemas.microsoft.com/office/drawing/2014/main" id="{D478BCB6-C42D-4E29-91BE-7E3C9D0E6A87}"/>
              </a:ext>
            </a:extLst>
          </p:cNvPr>
          <p:cNvCxnSpPr>
            <a:stCxn id="15" idx="3"/>
            <a:endCxn id="26" idx="1"/>
          </p:cNvCxnSpPr>
          <p:nvPr/>
        </p:nvCxnSpPr>
        <p:spPr>
          <a:xfrm flipV="1">
            <a:off x="6159402" y="4045191"/>
            <a:ext cx="589134" cy="10293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Elbow Connector 33">
            <a:extLst>
              <a:ext uri="{FF2B5EF4-FFF2-40B4-BE49-F238E27FC236}">
                <a16:creationId xmlns:a16="http://schemas.microsoft.com/office/drawing/2014/main" id="{F092784C-2059-4125-8B84-C96F8CE98A7C}"/>
              </a:ext>
            </a:extLst>
          </p:cNvPr>
          <p:cNvCxnSpPr>
            <a:stCxn id="15" idx="3"/>
            <a:endCxn id="29" idx="1"/>
          </p:cNvCxnSpPr>
          <p:nvPr/>
        </p:nvCxnSpPr>
        <p:spPr>
          <a:xfrm>
            <a:off x="6159402" y="4148123"/>
            <a:ext cx="589134" cy="3573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Elbow Connector 34">
            <a:extLst>
              <a:ext uri="{FF2B5EF4-FFF2-40B4-BE49-F238E27FC236}">
                <a16:creationId xmlns:a16="http://schemas.microsoft.com/office/drawing/2014/main" id="{4AF4B788-7ACA-47B3-AB24-A1AB02725C26}"/>
              </a:ext>
            </a:extLst>
          </p:cNvPr>
          <p:cNvCxnSpPr>
            <a:stCxn id="15" idx="3"/>
            <a:endCxn id="28" idx="1"/>
          </p:cNvCxnSpPr>
          <p:nvPr/>
        </p:nvCxnSpPr>
        <p:spPr>
          <a:xfrm>
            <a:off x="6159402" y="4148123"/>
            <a:ext cx="589134" cy="805613"/>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2" name="Elbow Connector 53">
            <a:extLst>
              <a:ext uri="{FF2B5EF4-FFF2-40B4-BE49-F238E27FC236}">
                <a16:creationId xmlns:a16="http://schemas.microsoft.com/office/drawing/2014/main" id="{4441B6A5-AC77-4491-A456-34E19DFF95A5}"/>
              </a:ext>
            </a:extLst>
          </p:cNvPr>
          <p:cNvCxnSpPr>
            <a:stCxn id="23" idx="3"/>
            <a:endCxn id="35" idx="1"/>
          </p:cNvCxnSpPr>
          <p:nvPr/>
        </p:nvCxnSpPr>
        <p:spPr>
          <a:xfrm flipV="1">
            <a:off x="8349273" y="1817868"/>
            <a:ext cx="589132" cy="234454"/>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3" name="Elbow Connector 54">
            <a:extLst>
              <a:ext uri="{FF2B5EF4-FFF2-40B4-BE49-F238E27FC236}">
                <a16:creationId xmlns:a16="http://schemas.microsoft.com/office/drawing/2014/main" id="{45DF0535-18D5-4595-9F5A-60F6A1D94FE5}"/>
              </a:ext>
            </a:extLst>
          </p:cNvPr>
          <p:cNvCxnSpPr>
            <a:stCxn id="23" idx="3"/>
            <a:endCxn id="46" idx="1"/>
          </p:cNvCxnSpPr>
          <p:nvPr/>
        </p:nvCxnSpPr>
        <p:spPr>
          <a:xfrm>
            <a:off x="8349273" y="2052322"/>
            <a:ext cx="589132" cy="1"/>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4" name="Elbow Connector 55">
            <a:extLst>
              <a:ext uri="{FF2B5EF4-FFF2-40B4-BE49-F238E27FC236}">
                <a16:creationId xmlns:a16="http://schemas.microsoft.com/office/drawing/2014/main" id="{8959AAB9-C74E-4EC3-9271-74A3D816F21C}"/>
              </a:ext>
            </a:extLst>
          </p:cNvPr>
          <p:cNvCxnSpPr>
            <a:stCxn id="23" idx="3"/>
            <a:endCxn id="34" idx="1"/>
          </p:cNvCxnSpPr>
          <p:nvPr/>
        </p:nvCxnSpPr>
        <p:spPr>
          <a:xfrm>
            <a:off x="8349273" y="2052322"/>
            <a:ext cx="589132" cy="23445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5" name="Elbow Connector 56">
            <a:extLst>
              <a:ext uri="{FF2B5EF4-FFF2-40B4-BE49-F238E27FC236}">
                <a16:creationId xmlns:a16="http://schemas.microsoft.com/office/drawing/2014/main" id="{C508C955-D470-4FA5-8B46-AE1A69991EDD}"/>
              </a:ext>
            </a:extLst>
          </p:cNvPr>
          <p:cNvCxnSpPr>
            <a:stCxn id="22" idx="3"/>
            <a:endCxn id="45" idx="1"/>
          </p:cNvCxnSpPr>
          <p:nvPr/>
        </p:nvCxnSpPr>
        <p:spPr>
          <a:xfrm flipV="1">
            <a:off x="8349273" y="2521233"/>
            <a:ext cx="589132" cy="23445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6" name="Elbow Connector 57">
            <a:extLst>
              <a:ext uri="{FF2B5EF4-FFF2-40B4-BE49-F238E27FC236}">
                <a16:creationId xmlns:a16="http://schemas.microsoft.com/office/drawing/2014/main" id="{529A9816-5CE4-4514-9FF0-29A948CE0798}"/>
              </a:ext>
            </a:extLst>
          </p:cNvPr>
          <p:cNvCxnSpPr>
            <a:stCxn id="22" idx="3"/>
            <a:endCxn id="37" idx="1"/>
          </p:cNvCxnSpPr>
          <p:nvPr/>
        </p:nvCxnSpPr>
        <p:spPr>
          <a:xfrm>
            <a:off x="8349273" y="2755688"/>
            <a:ext cx="589132" cy="127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7" name="Elbow Connector 58">
            <a:extLst>
              <a:ext uri="{FF2B5EF4-FFF2-40B4-BE49-F238E27FC236}">
                <a16:creationId xmlns:a16="http://schemas.microsoft.com/office/drawing/2014/main" id="{7CB8EFA9-68CB-49BD-884B-548726FFB56C}"/>
              </a:ext>
            </a:extLst>
          </p:cNvPr>
          <p:cNvCxnSpPr>
            <a:stCxn id="22" idx="3"/>
            <a:endCxn id="42" idx="1"/>
          </p:cNvCxnSpPr>
          <p:nvPr/>
        </p:nvCxnSpPr>
        <p:spPr>
          <a:xfrm>
            <a:off x="8349273" y="2755688"/>
            <a:ext cx="589132" cy="234455"/>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8" name="Elbow Connector 59">
            <a:extLst>
              <a:ext uri="{FF2B5EF4-FFF2-40B4-BE49-F238E27FC236}">
                <a16:creationId xmlns:a16="http://schemas.microsoft.com/office/drawing/2014/main" id="{23FC1EAD-5781-45F1-B742-3E3063D6EB8A}"/>
              </a:ext>
            </a:extLst>
          </p:cNvPr>
          <p:cNvCxnSpPr>
            <a:stCxn id="27" idx="3"/>
            <a:endCxn id="48" idx="1"/>
          </p:cNvCxnSpPr>
          <p:nvPr/>
        </p:nvCxnSpPr>
        <p:spPr>
          <a:xfrm flipV="1">
            <a:off x="8349273" y="3224598"/>
            <a:ext cx="589132" cy="11722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Elbow Connector 60">
            <a:extLst>
              <a:ext uri="{FF2B5EF4-FFF2-40B4-BE49-F238E27FC236}">
                <a16:creationId xmlns:a16="http://schemas.microsoft.com/office/drawing/2014/main" id="{9D27C2C9-72A3-43E1-8B63-D8FC653E67A1}"/>
              </a:ext>
            </a:extLst>
          </p:cNvPr>
          <p:cNvCxnSpPr>
            <a:stCxn id="27" idx="3"/>
            <a:endCxn id="36" idx="1"/>
          </p:cNvCxnSpPr>
          <p:nvPr/>
        </p:nvCxnSpPr>
        <p:spPr>
          <a:xfrm>
            <a:off x="8349273" y="3341825"/>
            <a:ext cx="589132" cy="11722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Elbow Connector 61">
            <a:extLst>
              <a:ext uri="{FF2B5EF4-FFF2-40B4-BE49-F238E27FC236}">
                <a16:creationId xmlns:a16="http://schemas.microsoft.com/office/drawing/2014/main" id="{3E0AD40D-17D7-4FBB-9FD9-19A808FBC918}"/>
              </a:ext>
            </a:extLst>
          </p:cNvPr>
          <p:cNvCxnSpPr>
            <a:stCxn id="26" idx="3"/>
            <a:endCxn id="41" idx="1"/>
          </p:cNvCxnSpPr>
          <p:nvPr/>
        </p:nvCxnSpPr>
        <p:spPr>
          <a:xfrm flipV="1">
            <a:off x="8349273" y="3693508"/>
            <a:ext cx="589132" cy="351683"/>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Elbow Connector 62">
            <a:extLst>
              <a:ext uri="{FF2B5EF4-FFF2-40B4-BE49-F238E27FC236}">
                <a16:creationId xmlns:a16="http://schemas.microsoft.com/office/drawing/2014/main" id="{D7C277DF-D46F-47D6-A9E7-DCAB0E94D915}"/>
              </a:ext>
            </a:extLst>
          </p:cNvPr>
          <p:cNvCxnSpPr>
            <a:stCxn id="26" idx="3"/>
            <a:endCxn id="47" idx="1"/>
          </p:cNvCxnSpPr>
          <p:nvPr/>
        </p:nvCxnSpPr>
        <p:spPr>
          <a:xfrm flipV="1">
            <a:off x="8349273" y="3927963"/>
            <a:ext cx="589132" cy="11722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2" name="Elbow Connector 63">
            <a:extLst>
              <a:ext uri="{FF2B5EF4-FFF2-40B4-BE49-F238E27FC236}">
                <a16:creationId xmlns:a16="http://schemas.microsoft.com/office/drawing/2014/main" id="{34F893A5-AAD8-4598-A28B-07F61B0FB932}"/>
              </a:ext>
            </a:extLst>
          </p:cNvPr>
          <p:cNvCxnSpPr>
            <a:stCxn id="26" idx="3"/>
            <a:endCxn id="44" idx="1"/>
          </p:cNvCxnSpPr>
          <p:nvPr/>
        </p:nvCxnSpPr>
        <p:spPr>
          <a:xfrm>
            <a:off x="8349273" y="4045191"/>
            <a:ext cx="589132" cy="11722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3" name="Elbow Connector 64">
            <a:extLst>
              <a:ext uri="{FF2B5EF4-FFF2-40B4-BE49-F238E27FC236}">
                <a16:creationId xmlns:a16="http://schemas.microsoft.com/office/drawing/2014/main" id="{D59BA2E8-B844-46BF-83FB-3B3350C7C027}"/>
              </a:ext>
            </a:extLst>
          </p:cNvPr>
          <p:cNvCxnSpPr>
            <a:stCxn id="26" idx="3"/>
            <a:endCxn id="49" idx="1"/>
          </p:cNvCxnSpPr>
          <p:nvPr/>
        </p:nvCxnSpPr>
        <p:spPr>
          <a:xfrm>
            <a:off x="8349273" y="4045191"/>
            <a:ext cx="589132" cy="35168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Elbow Connector 65">
            <a:extLst>
              <a:ext uri="{FF2B5EF4-FFF2-40B4-BE49-F238E27FC236}">
                <a16:creationId xmlns:a16="http://schemas.microsoft.com/office/drawing/2014/main" id="{1F70EC16-783B-4B7A-A2B5-7793C0C8C959}"/>
              </a:ext>
            </a:extLst>
          </p:cNvPr>
          <p:cNvCxnSpPr>
            <a:stCxn id="29" idx="3"/>
            <a:endCxn id="43" idx="1"/>
          </p:cNvCxnSpPr>
          <p:nvPr/>
        </p:nvCxnSpPr>
        <p:spPr>
          <a:xfrm>
            <a:off x="8349273" y="4505521"/>
            <a:ext cx="589132" cy="12580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5" name="Elbow Connector 66">
            <a:extLst>
              <a:ext uri="{FF2B5EF4-FFF2-40B4-BE49-F238E27FC236}">
                <a16:creationId xmlns:a16="http://schemas.microsoft.com/office/drawing/2014/main" id="{904E2B12-F969-4451-AC89-C7EA442EA148}"/>
              </a:ext>
            </a:extLst>
          </p:cNvPr>
          <p:cNvCxnSpPr>
            <a:stCxn id="29" idx="3"/>
            <a:endCxn id="38" idx="1"/>
          </p:cNvCxnSpPr>
          <p:nvPr/>
        </p:nvCxnSpPr>
        <p:spPr>
          <a:xfrm>
            <a:off x="8349273" y="4505521"/>
            <a:ext cx="589132" cy="36026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6" name="Elbow Connector 67">
            <a:extLst>
              <a:ext uri="{FF2B5EF4-FFF2-40B4-BE49-F238E27FC236}">
                <a16:creationId xmlns:a16="http://schemas.microsoft.com/office/drawing/2014/main" id="{93B30EFE-42B5-45F0-ABAC-A07C8F74F266}"/>
              </a:ext>
            </a:extLst>
          </p:cNvPr>
          <p:cNvCxnSpPr>
            <a:stCxn id="10" idx="3"/>
            <a:endCxn id="51" idx="1"/>
          </p:cNvCxnSpPr>
          <p:nvPr/>
        </p:nvCxnSpPr>
        <p:spPr>
          <a:xfrm flipV="1">
            <a:off x="6159402" y="5230424"/>
            <a:ext cx="2779003" cy="34451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Elbow Connector 68">
            <a:extLst>
              <a:ext uri="{FF2B5EF4-FFF2-40B4-BE49-F238E27FC236}">
                <a16:creationId xmlns:a16="http://schemas.microsoft.com/office/drawing/2014/main" id="{6754E352-D284-47B4-B6BF-C9BCB55E5508}"/>
              </a:ext>
            </a:extLst>
          </p:cNvPr>
          <p:cNvCxnSpPr>
            <a:stCxn id="10" idx="3"/>
            <a:endCxn id="40" idx="1"/>
          </p:cNvCxnSpPr>
          <p:nvPr/>
        </p:nvCxnSpPr>
        <p:spPr>
          <a:xfrm flipV="1">
            <a:off x="6159402" y="5460097"/>
            <a:ext cx="2779003" cy="11483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8" name="Elbow Connector 69">
            <a:extLst>
              <a:ext uri="{FF2B5EF4-FFF2-40B4-BE49-F238E27FC236}">
                <a16:creationId xmlns:a16="http://schemas.microsoft.com/office/drawing/2014/main" id="{C15567B9-909E-4830-BC0F-40551A66C965}"/>
              </a:ext>
            </a:extLst>
          </p:cNvPr>
          <p:cNvCxnSpPr>
            <a:stCxn id="10" idx="3"/>
            <a:endCxn id="50" idx="1"/>
          </p:cNvCxnSpPr>
          <p:nvPr/>
        </p:nvCxnSpPr>
        <p:spPr>
          <a:xfrm>
            <a:off x="6159402" y="5574934"/>
            <a:ext cx="2779003" cy="34450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69" name="Elbow Connector 70">
            <a:extLst>
              <a:ext uri="{FF2B5EF4-FFF2-40B4-BE49-F238E27FC236}">
                <a16:creationId xmlns:a16="http://schemas.microsoft.com/office/drawing/2014/main" id="{C5F22BE4-40DB-46BF-B08F-A93343E6BC8C}"/>
              </a:ext>
            </a:extLst>
          </p:cNvPr>
          <p:cNvCxnSpPr>
            <a:stCxn id="20" idx="3"/>
            <a:endCxn id="39" idx="1"/>
          </p:cNvCxnSpPr>
          <p:nvPr/>
        </p:nvCxnSpPr>
        <p:spPr>
          <a:xfrm>
            <a:off x="6159402" y="6174831"/>
            <a:ext cx="2779003" cy="0"/>
          </a:xfrm>
          <a:prstGeom prst="straightConnector1">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D872EC1-F513-4FE2-84C9-6D850ABB19FD}"/>
              </a:ext>
            </a:extLst>
          </p:cNvPr>
          <p:cNvSpPr>
            <a:spLocks noChangeArrowheads="1"/>
          </p:cNvSpPr>
          <p:nvPr/>
        </p:nvSpPr>
        <p:spPr bwMode="auto">
          <a:xfrm>
            <a:off x="8938405" y="218835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Improve </a:t>
            </a:r>
            <a:r>
              <a:rPr lang="en-GB" altLang="ja-JP" sz="1050">
                <a:ea typeface="ＭＳ Ｐゴシック" pitchFamily="50" charset="-128"/>
              </a:rPr>
              <a:t>product mix</a:t>
            </a:r>
            <a:endParaRPr lang="en-GB" altLang="ja-JP" sz="1050" dirty="0">
              <a:ea typeface="ＭＳ Ｐゴシック" pitchFamily="50" charset="-128"/>
            </a:endParaRPr>
          </a:p>
        </p:txBody>
      </p:sp>
      <p:sp>
        <p:nvSpPr>
          <p:cNvPr id="35" name="Rectangle 34">
            <a:extLst>
              <a:ext uri="{FF2B5EF4-FFF2-40B4-BE49-F238E27FC236}">
                <a16:creationId xmlns:a16="http://schemas.microsoft.com/office/drawing/2014/main" id="{0A733587-4FEC-4E66-9956-4BD98F8E1901}"/>
              </a:ext>
            </a:extLst>
          </p:cNvPr>
          <p:cNvSpPr>
            <a:spLocks noChangeArrowheads="1"/>
          </p:cNvSpPr>
          <p:nvPr/>
        </p:nvSpPr>
        <p:spPr bwMode="auto">
          <a:xfrm>
            <a:off x="8938405" y="171944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Increase price</a:t>
            </a:r>
          </a:p>
        </p:txBody>
      </p:sp>
      <p:sp>
        <p:nvSpPr>
          <p:cNvPr id="36" name="Rectangle 35">
            <a:extLst>
              <a:ext uri="{FF2B5EF4-FFF2-40B4-BE49-F238E27FC236}">
                <a16:creationId xmlns:a16="http://schemas.microsoft.com/office/drawing/2014/main" id="{7C39B3BA-512E-4465-8E9D-84578D73D632}"/>
              </a:ext>
            </a:extLst>
          </p:cNvPr>
          <p:cNvSpPr>
            <a:spLocks noChangeArrowheads="1"/>
          </p:cNvSpPr>
          <p:nvPr/>
        </p:nvSpPr>
        <p:spPr bwMode="auto">
          <a:xfrm>
            <a:off x="8938405" y="336063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Decrease staffing</a:t>
            </a:r>
          </a:p>
        </p:txBody>
      </p:sp>
      <p:sp>
        <p:nvSpPr>
          <p:cNvPr id="37" name="Rectangle 36">
            <a:extLst>
              <a:ext uri="{FF2B5EF4-FFF2-40B4-BE49-F238E27FC236}">
                <a16:creationId xmlns:a16="http://schemas.microsoft.com/office/drawing/2014/main" id="{6B042D62-4611-45C2-9BF2-FF60791F3320}"/>
              </a:ext>
            </a:extLst>
          </p:cNvPr>
          <p:cNvSpPr>
            <a:spLocks noChangeArrowheads="1"/>
          </p:cNvSpPr>
          <p:nvPr/>
        </p:nvSpPr>
        <p:spPr bwMode="auto">
          <a:xfrm>
            <a:off x="8938405" y="265726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Reduce cost of inputs</a:t>
            </a:r>
          </a:p>
        </p:txBody>
      </p:sp>
      <p:sp>
        <p:nvSpPr>
          <p:cNvPr id="38" name="Rectangle 37">
            <a:extLst>
              <a:ext uri="{FF2B5EF4-FFF2-40B4-BE49-F238E27FC236}">
                <a16:creationId xmlns:a16="http://schemas.microsoft.com/office/drawing/2014/main" id="{AA30FE38-38EE-4945-9569-823EB0872245}"/>
              </a:ext>
            </a:extLst>
          </p:cNvPr>
          <p:cNvSpPr>
            <a:spLocks noChangeArrowheads="1"/>
          </p:cNvSpPr>
          <p:nvPr/>
        </p:nvSpPr>
        <p:spPr bwMode="auto">
          <a:xfrm>
            <a:off x="8938405" y="4767368"/>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Lower support functions costs</a:t>
            </a:r>
            <a:endParaRPr lang="en-GB" altLang="ja-JP" sz="1050" dirty="0">
              <a:ea typeface="ＭＳ Ｐゴシック" pitchFamily="50" charset="-128"/>
            </a:endParaRPr>
          </a:p>
        </p:txBody>
      </p:sp>
      <p:sp>
        <p:nvSpPr>
          <p:cNvPr id="39" name="Rectangle 38">
            <a:extLst>
              <a:ext uri="{FF2B5EF4-FFF2-40B4-BE49-F238E27FC236}">
                <a16:creationId xmlns:a16="http://schemas.microsoft.com/office/drawing/2014/main" id="{AA13AF4F-97EA-489D-8A1A-5A05F600A3B5}"/>
              </a:ext>
            </a:extLst>
          </p:cNvPr>
          <p:cNvSpPr>
            <a:spLocks noChangeArrowheads="1"/>
          </p:cNvSpPr>
          <p:nvPr/>
        </p:nvSpPr>
        <p:spPr bwMode="auto">
          <a:xfrm>
            <a:off x="8938405" y="6076412"/>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N/A</a:t>
            </a:r>
            <a:endParaRPr lang="en-GB" altLang="ja-JP" sz="1050" dirty="0">
              <a:ea typeface="ＭＳ Ｐゴシック" pitchFamily="50" charset="-128"/>
            </a:endParaRPr>
          </a:p>
        </p:txBody>
      </p:sp>
      <p:sp>
        <p:nvSpPr>
          <p:cNvPr id="40" name="Rectangle 39">
            <a:extLst>
              <a:ext uri="{FF2B5EF4-FFF2-40B4-BE49-F238E27FC236}">
                <a16:creationId xmlns:a16="http://schemas.microsoft.com/office/drawing/2014/main" id="{C1F738C1-5D5A-40F5-90F9-A78FFDA5DA7F}"/>
              </a:ext>
            </a:extLst>
          </p:cNvPr>
          <p:cNvSpPr>
            <a:spLocks noChangeArrowheads="1"/>
          </p:cNvSpPr>
          <p:nvPr/>
        </p:nvSpPr>
        <p:spPr bwMode="auto">
          <a:xfrm>
            <a:off x="8938405" y="5361678"/>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Reduce inventories</a:t>
            </a:r>
            <a:endParaRPr lang="en-GB" altLang="ja-JP" sz="1050" dirty="0">
              <a:ea typeface="ＭＳ Ｐゴシック" pitchFamily="50" charset="-128"/>
            </a:endParaRPr>
          </a:p>
        </p:txBody>
      </p:sp>
      <p:sp>
        <p:nvSpPr>
          <p:cNvPr id="41" name="Rectangle 40">
            <a:extLst>
              <a:ext uri="{FF2B5EF4-FFF2-40B4-BE49-F238E27FC236}">
                <a16:creationId xmlns:a16="http://schemas.microsoft.com/office/drawing/2014/main" id="{D0D0FC2D-7F18-42FC-A29E-99BE35BFE72C}"/>
              </a:ext>
            </a:extLst>
          </p:cNvPr>
          <p:cNvSpPr>
            <a:spLocks noChangeArrowheads="1"/>
          </p:cNvSpPr>
          <p:nvPr/>
        </p:nvSpPr>
        <p:spPr bwMode="auto">
          <a:xfrm>
            <a:off x="8938405" y="359508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Optimize scheduling</a:t>
            </a:r>
          </a:p>
        </p:txBody>
      </p:sp>
      <p:sp>
        <p:nvSpPr>
          <p:cNvPr id="42" name="Rectangle 41">
            <a:extLst>
              <a:ext uri="{FF2B5EF4-FFF2-40B4-BE49-F238E27FC236}">
                <a16:creationId xmlns:a16="http://schemas.microsoft.com/office/drawing/2014/main" id="{128A7FDC-617A-422A-96CC-69B1D8678871}"/>
              </a:ext>
            </a:extLst>
          </p:cNvPr>
          <p:cNvSpPr>
            <a:spLocks noChangeArrowheads="1"/>
          </p:cNvSpPr>
          <p:nvPr/>
        </p:nvSpPr>
        <p:spPr bwMode="auto">
          <a:xfrm>
            <a:off x="8938405" y="289172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Improve plant utilization</a:t>
            </a:r>
          </a:p>
        </p:txBody>
      </p:sp>
      <p:sp>
        <p:nvSpPr>
          <p:cNvPr id="43" name="Rectangle 42">
            <a:extLst>
              <a:ext uri="{FF2B5EF4-FFF2-40B4-BE49-F238E27FC236}">
                <a16:creationId xmlns:a16="http://schemas.microsoft.com/office/drawing/2014/main" id="{2EE323FE-B9B8-49B5-B594-E83B82EB140B}"/>
              </a:ext>
            </a:extLst>
          </p:cNvPr>
          <p:cNvSpPr>
            <a:spLocks noChangeArrowheads="1"/>
          </p:cNvSpPr>
          <p:nvPr/>
        </p:nvSpPr>
        <p:spPr bwMode="auto">
          <a:xfrm>
            <a:off x="8938405" y="453290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a:ea typeface="ＭＳ Ｐゴシック" pitchFamily="50" charset="-128"/>
              </a:rPr>
              <a:t>Lower </a:t>
            </a:r>
            <a:r>
              <a:rPr lang="en-US" sz="1050" dirty="0">
                <a:ea typeface="ＭＳ Ｐゴシック" pitchFamily="50" charset="-128"/>
              </a:rPr>
              <a:t>customer</a:t>
            </a:r>
            <a:r>
              <a:rPr lang="en-US" sz="1050">
                <a:ea typeface="ＭＳ Ｐゴシック" pitchFamily="50" charset="-128"/>
              </a:rPr>
              <a:t> service costs</a:t>
            </a:r>
            <a:endParaRPr lang="en-GB" altLang="ja-JP" sz="1050" dirty="0">
              <a:ea typeface="ＭＳ Ｐゴシック" pitchFamily="50" charset="-128"/>
            </a:endParaRPr>
          </a:p>
        </p:txBody>
      </p:sp>
      <p:sp>
        <p:nvSpPr>
          <p:cNvPr id="44" name="Rectangle 43">
            <a:extLst>
              <a:ext uri="{FF2B5EF4-FFF2-40B4-BE49-F238E27FC236}">
                <a16:creationId xmlns:a16="http://schemas.microsoft.com/office/drawing/2014/main" id="{5534663B-0E2B-44EE-B0FC-0548B60F4D1E}"/>
              </a:ext>
            </a:extLst>
          </p:cNvPr>
          <p:cNvSpPr>
            <a:spLocks noChangeArrowheads="1"/>
          </p:cNvSpPr>
          <p:nvPr/>
        </p:nvSpPr>
        <p:spPr bwMode="auto">
          <a:xfrm>
            <a:off x="8938405" y="406399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Decrease staffing</a:t>
            </a:r>
            <a:endParaRPr lang="en-GB" altLang="ja-JP" sz="1050" dirty="0">
              <a:ea typeface="ＭＳ Ｐゴシック" pitchFamily="50" charset="-128"/>
            </a:endParaRPr>
          </a:p>
        </p:txBody>
      </p:sp>
      <p:sp>
        <p:nvSpPr>
          <p:cNvPr id="45" name="Rectangle 44">
            <a:extLst>
              <a:ext uri="{FF2B5EF4-FFF2-40B4-BE49-F238E27FC236}">
                <a16:creationId xmlns:a16="http://schemas.microsoft.com/office/drawing/2014/main" id="{70265CFC-759F-410F-A79C-6BD8BBFDA3B2}"/>
              </a:ext>
            </a:extLst>
          </p:cNvPr>
          <p:cNvSpPr>
            <a:spLocks noChangeArrowheads="1"/>
          </p:cNvSpPr>
          <p:nvPr/>
        </p:nvSpPr>
        <p:spPr bwMode="auto">
          <a:xfrm>
            <a:off x="8938405" y="242281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Improve process</a:t>
            </a:r>
          </a:p>
        </p:txBody>
      </p:sp>
      <p:sp>
        <p:nvSpPr>
          <p:cNvPr id="46" name="Rectangle 45">
            <a:extLst>
              <a:ext uri="{FF2B5EF4-FFF2-40B4-BE49-F238E27FC236}">
                <a16:creationId xmlns:a16="http://schemas.microsoft.com/office/drawing/2014/main" id="{71F0CCB1-82BE-4DA0-A71B-429FA164E1FA}"/>
              </a:ext>
            </a:extLst>
          </p:cNvPr>
          <p:cNvSpPr>
            <a:spLocks noChangeArrowheads="1"/>
          </p:cNvSpPr>
          <p:nvPr/>
        </p:nvSpPr>
        <p:spPr bwMode="auto">
          <a:xfrm>
            <a:off x="8938405" y="195390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Increase volume</a:t>
            </a:r>
          </a:p>
        </p:txBody>
      </p:sp>
      <p:sp>
        <p:nvSpPr>
          <p:cNvPr id="47" name="Rectangle 46">
            <a:extLst>
              <a:ext uri="{FF2B5EF4-FFF2-40B4-BE49-F238E27FC236}">
                <a16:creationId xmlns:a16="http://schemas.microsoft.com/office/drawing/2014/main" id="{ABEEBF97-4347-4355-9205-E2CD486D6EFD}"/>
              </a:ext>
            </a:extLst>
          </p:cNvPr>
          <p:cNvSpPr>
            <a:spLocks noChangeArrowheads="1"/>
          </p:cNvSpPr>
          <p:nvPr/>
        </p:nvSpPr>
        <p:spPr bwMode="auto">
          <a:xfrm>
            <a:off x="8938405" y="382954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Optimize physical network</a:t>
            </a:r>
            <a:endParaRPr lang="en-GB" altLang="ja-JP" sz="1050" dirty="0">
              <a:ea typeface="ＭＳ Ｐゴシック" pitchFamily="50" charset="-128"/>
            </a:endParaRPr>
          </a:p>
        </p:txBody>
      </p:sp>
      <p:sp>
        <p:nvSpPr>
          <p:cNvPr id="48" name="Rectangle 47">
            <a:extLst>
              <a:ext uri="{FF2B5EF4-FFF2-40B4-BE49-F238E27FC236}">
                <a16:creationId xmlns:a16="http://schemas.microsoft.com/office/drawing/2014/main" id="{F81A11FB-2E00-4272-B48E-DF2F955808FC}"/>
              </a:ext>
            </a:extLst>
          </p:cNvPr>
          <p:cNvSpPr>
            <a:spLocks noChangeArrowheads="1"/>
          </p:cNvSpPr>
          <p:nvPr/>
        </p:nvSpPr>
        <p:spPr bwMode="auto">
          <a:xfrm>
            <a:off x="8938405" y="3126179"/>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GB" altLang="ja-JP" sz="1050" dirty="0">
                <a:ea typeface="ＭＳ Ｐゴシック" pitchFamily="50" charset="-128"/>
              </a:rPr>
              <a:t>Increase productivity</a:t>
            </a:r>
          </a:p>
        </p:txBody>
      </p:sp>
      <p:sp>
        <p:nvSpPr>
          <p:cNvPr id="49" name="Rectangle 48">
            <a:extLst>
              <a:ext uri="{FF2B5EF4-FFF2-40B4-BE49-F238E27FC236}">
                <a16:creationId xmlns:a16="http://schemas.microsoft.com/office/drawing/2014/main" id="{FDAEAA1B-8DF4-45D4-A279-1054547DBB4C}"/>
              </a:ext>
            </a:extLst>
          </p:cNvPr>
          <p:cNvSpPr>
            <a:spLocks noChangeArrowheads="1"/>
          </p:cNvSpPr>
          <p:nvPr/>
        </p:nvSpPr>
        <p:spPr bwMode="auto">
          <a:xfrm>
            <a:off x="8938405" y="429845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Use alternative distribution</a:t>
            </a:r>
            <a:endParaRPr lang="en-GB" altLang="ja-JP" sz="1050" dirty="0">
              <a:ea typeface="ＭＳ Ｐゴシック" pitchFamily="50" charset="-128"/>
            </a:endParaRPr>
          </a:p>
        </p:txBody>
      </p:sp>
      <p:sp>
        <p:nvSpPr>
          <p:cNvPr id="50" name="Rectangle 49">
            <a:extLst>
              <a:ext uri="{FF2B5EF4-FFF2-40B4-BE49-F238E27FC236}">
                <a16:creationId xmlns:a16="http://schemas.microsoft.com/office/drawing/2014/main" id="{AE0A1BB2-2643-4890-BABF-545AFBD6ACD9}"/>
              </a:ext>
            </a:extLst>
          </p:cNvPr>
          <p:cNvSpPr>
            <a:spLocks noChangeArrowheads="1"/>
          </p:cNvSpPr>
          <p:nvPr/>
        </p:nvSpPr>
        <p:spPr bwMode="auto">
          <a:xfrm>
            <a:off x="8938405" y="5821024"/>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a:ea typeface="ＭＳ Ｐゴシック" pitchFamily="50" charset="-128"/>
              </a:rPr>
              <a:t>Increase accounts payable</a:t>
            </a:r>
            <a:endParaRPr lang="en-GB" altLang="ja-JP" sz="1050" dirty="0">
              <a:ea typeface="ＭＳ Ｐゴシック" pitchFamily="50" charset="-128"/>
            </a:endParaRPr>
          </a:p>
        </p:txBody>
      </p:sp>
      <p:sp>
        <p:nvSpPr>
          <p:cNvPr id="51" name="Rectangle 50">
            <a:extLst>
              <a:ext uri="{FF2B5EF4-FFF2-40B4-BE49-F238E27FC236}">
                <a16:creationId xmlns:a16="http://schemas.microsoft.com/office/drawing/2014/main" id="{0C910F7C-3B78-432A-A468-5EC95EC90038}"/>
              </a:ext>
            </a:extLst>
          </p:cNvPr>
          <p:cNvSpPr>
            <a:spLocks noChangeArrowheads="1"/>
          </p:cNvSpPr>
          <p:nvPr/>
        </p:nvSpPr>
        <p:spPr bwMode="auto">
          <a:xfrm>
            <a:off x="8938405" y="5132005"/>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dirty="0">
                <a:ea typeface="ＭＳ Ｐゴシック" pitchFamily="50" charset="-128"/>
              </a:rPr>
              <a:t>Improve capital investment</a:t>
            </a:r>
            <a:endParaRPr lang="en-GB" altLang="ja-JP" sz="1050" dirty="0">
              <a:ea typeface="ＭＳ Ｐゴシック" pitchFamily="50" charset="-128"/>
            </a:endParaRPr>
          </a:p>
        </p:txBody>
      </p:sp>
      <p:sp>
        <p:nvSpPr>
          <p:cNvPr id="70" name="Rectangle 69">
            <a:extLst>
              <a:ext uri="{FF2B5EF4-FFF2-40B4-BE49-F238E27FC236}">
                <a16:creationId xmlns:a16="http://schemas.microsoft.com/office/drawing/2014/main" id="{7DA73D1C-798D-4B78-B2A0-1113F37D294C}"/>
              </a:ext>
            </a:extLst>
          </p:cNvPr>
          <p:cNvSpPr>
            <a:spLocks noChangeArrowheads="1"/>
          </p:cNvSpPr>
          <p:nvPr/>
        </p:nvSpPr>
        <p:spPr bwMode="auto">
          <a:xfrm>
            <a:off x="8938405" y="5591351"/>
            <a:ext cx="2651572" cy="196837"/>
          </a:xfrm>
          <a:prstGeom prst="rect">
            <a:avLst/>
          </a:prstGeom>
          <a:solidFill>
            <a:schemeClr val="bg1"/>
          </a:solidFill>
          <a:ln w="19050" algn="ctr">
            <a:noFill/>
            <a:miter lim="800000"/>
            <a:headEnd type="none" w="sm" len="sm"/>
            <a:tailEnd type="none" w="sm" len="sm"/>
          </a:ln>
          <a:effectLst/>
        </p:spPr>
        <p:txBody>
          <a:bodyPr wrap="square" lIns="18000" tIns="18000" rIns="18000" bIns="18000" anchor="ctr"/>
          <a:lstStyle/>
          <a:p>
            <a:pPr algn="ctr"/>
            <a:r>
              <a:rPr lang="en-US" sz="1050">
                <a:ea typeface="ＭＳ Ｐゴシック" pitchFamily="50" charset="-128"/>
              </a:rPr>
              <a:t>Reduce accounts receivable</a:t>
            </a:r>
            <a:endParaRPr lang="en-GB" altLang="ja-JP" sz="1050" dirty="0">
              <a:ea typeface="ＭＳ Ｐゴシック" pitchFamily="50" charset="-128"/>
            </a:endParaRPr>
          </a:p>
        </p:txBody>
      </p:sp>
      <p:cxnSp>
        <p:nvCxnSpPr>
          <p:cNvPr id="71" name="Elbow Connector 72">
            <a:extLst>
              <a:ext uri="{FF2B5EF4-FFF2-40B4-BE49-F238E27FC236}">
                <a16:creationId xmlns:a16="http://schemas.microsoft.com/office/drawing/2014/main" id="{3A15C450-B67A-4AA5-B73A-49EAE0D70FB3}"/>
              </a:ext>
            </a:extLst>
          </p:cNvPr>
          <p:cNvCxnSpPr>
            <a:stCxn id="10" idx="3"/>
            <a:endCxn id="70" idx="1"/>
          </p:cNvCxnSpPr>
          <p:nvPr/>
        </p:nvCxnSpPr>
        <p:spPr>
          <a:xfrm>
            <a:off x="6159402" y="5574934"/>
            <a:ext cx="2779003" cy="114836"/>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E8218BC8-9F30-8DCA-F06C-616B4EB8875E}"/>
              </a:ext>
            </a:extLst>
          </p:cNvPr>
          <p:cNvSpPr/>
          <p:nvPr/>
        </p:nvSpPr>
        <p:spPr>
          <a:xfrm>
            <a:off x="10245141" y="157069"/>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spTree>
    <p:extLst>
      <p:ext uri="{BB962C8B-B14F-4D97-AF65-F5344CB8AC3E}">
        <p14:creationId xmlns:p14="http://schemas.microsoft.com/office/powerpoint/2010/main" val="277315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4: Identify what should be your inputs, calculations and outputs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13</a:t>
            </a:fld>
            <a:endParaRPr lang="en-US" sz="1000" dirty="0">
              <a:solidFill>
                <a:srgbClr val="ADAFBB"/>
              </a:solidFill>
            </a:endParaRPr>
          </a:p>
        </p:txBody>
      </p:sp>
      <p:sp>
        <p:nvSpPr>
          <p:cNvPr id="74" name="Rectangle 73">
            <a:extLst>
              <a:ext uri="{FF2B5EF4-FFF2-40B4-BE49-F238E27FC236}">
                <a16:creationId xmlns:a16="http://schemas.microsoft.com/office/drawing/2014/main" id="{A8EF91BE-F259-4C60-8FA1-46841BB11F61}"/>
              </a:ext>
            </a:extLst>
          </p:cNvPr>
          <p:cNvSpPr>
            <a:spLocks noChangeArrowheads="1"/>
          </p:cNvSpPr>
          <p:nvPr/>
        </p:nvSpPr>
        <p:spPr bwMode="auto">
          <a:xfrm>
            <a:off x="847267" y="3596288"/>
            <a:ext cx="1619372" cy="1407228"/>
          </a:xfrm>
          <a:prstGeom prst="rect">
            <a:avLst/>
          </a:prstGeom>
          <a:solidFill>
            <a:schemeClr val="bg1">
              <a:lumMod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Insert your text</a:t>
            </a:r>
          </a:p>
        </p:txBody>
      </p:sp>
      <p:sp>
        <p:nvSpPr>
          <p:cNvPr id="75" name="Rectangle 74">
            <a:extLst>
              <a:ext uri="{FF2B5EF4-FFF2-40B4-BE49-F238E27FC236}">
                <a16:creationId xmlns:a16="http://schemas.microsoft.com/office/drawing/2014/main" id="{BFB8E010-B1F0-4609-97F7-35FE09AEA42F}"/>
              </a:ext>
            </a:extLst>
          </p:cNvPr>
          <p:cNvSpPr>
            <a:spLocks noChangeArrowheads="1"/>
          </p:cNvSpPr>
          <p:nvPr/>
        </p:nvSpPr>
        <p:spPr bwMode="auto">
          <a:xfrm>
            <a:off x="3474107" y="2544543"/>
            <a:ext cx="1623606" cy="1144648"/>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76" name="Rectangle 75">
            <a:extLst>
              <a:ext uri="{FF2B5EF4-FFF2-40B4-BE49-F238E27FC236}">
                <a16:creationId xmlns:a16="http://schemas.microsoft.com/office/drawing/2014/main" id="{0FFF8502-4C7F-498E-9D20-0477A98ADF47}"/>
              </a:ext>
            </a:extLst>
          </p:cNvPr>
          <p:cNvSpPr>
            <a:spLocks noChangeArrowheads="1"/>
          </p:cNvSpPr>
          <p:nvPr/>
        </p:nvSpPr>
        <p:spPr bwMode="auto">
          <a:xfrm>
            <a:off x="3474107" y="4910612"/>
            <a:ext cx="1623606" cy="1144648"/>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cxnSp>
        <p:nvCxnSpPr>
          <p:cNvPr id="77" name="AutoShape 8">
            <a:extLst>
              <a:ext uri="{FF2B5EF4-FFF2-40B4-BE49-F238E27FC236}">
                <a16:creationId xmlns:a16="http://schemas.microsoft.com/office/drawing/2014/main" id="{22EC4B9E-8073-41A0-8C05-6B280CC0DD68}"/>
              </a:ext>
            </a:extLst>
          </p:cNvPr>
          <p:cNvCxnSpPr>
            <a:cxnSpLocks noChangeShapeType="1"/>
            <a:stCxn id="74" idx="3"/>
            <a:endCxn id="75" idx="1"/>
          </p:cNvCxnSpPr>
          <p:nvPr/>
        </p:nvCxnSpPr>
        <p:spPr bwMode="auto">
          <a:xfrm flipV="1">
            <a:off x="2466639" y="3116867"/>
            <a:ext cx="1007468" cy="1183035"/>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78" name="AutoShape 9">
            <a:extLst>
              <a:ext uri="{FF2B5EF4-FFF2-40B4-BE49-F238E27FC236}">
                <a16:creationId xmlns:a16="http://schemas.microsoft.com/office/drawing/2014/main" id="{FB9CE225-D3C5-45BC-992F-2E2DD79EC4CA}"/>
              </a:ext>
            </a:extLst>
          </p:cNvPr>
          <p:cNvCxnSpPr>
            <a:cxnSpLocks noChangeShapeType="1"/>
            <a:stCxn id="74" idx="3"/>
            <a:endCxn id="76" idx="1"/>
          </p:cNvCxnSpPr>
          <p:nvPr/>
        </p:nvCxnSpPr>
        <p:spPr bwMode="auto">
          <a:xfrm>
            <a:off x="2466639" y="4299902"/>
            <a:ext cx="1007468" cy="1183034"/>
          </a:xfrm>
          <a:prstGeom prst="bentConnector3">
            <a:avLst>
              <a:gd name="adj1" fmla="val 50000"/>
            </a:avLst>
          </a:prstGeom>
          <a:noFill/>
          <a:ln w="9525">
            <a:solidFill>
              <a:schemeClr val="bg1">
                <a:lumMod val="65000"/>
              </a:schemeClr>
            </a:solidFill>
            <a:miter lim="800000"/>
            <a:headEnd type="none" w="sm" len="sm"/>
            <a:tailEnd type="none" w="sm" len="sm"/>
          </a:ln>
          <a:effectLst/>
        </p:spPr>
      </p:cxnSp>
      <p:cxnSp>
        <p:nvCxnSpPr>
          <p:cNvPr id="80" name="AutoShape 14">
            <a:extLst>
              <a:ext uri="{FF2B5EF4-FFF2-40B4-BE49-F238E27FC236}">
                <a16:creationId xmlns:a16="http://schemas.microsoft.com/office/drawing/2014/main" id="{811D9226-A813-4295-86C8-694626C5480D}"/>
              </a:ext>
            </a:extLst>
          </p:cNvPr>
          <p:cNvCxnSpPr>
            <a:cxnSpLocks noChangeShapeType="1"/>
            <a:stCxn id="75" idx="3"/>
            <a:endCxn id="79" idx="1"/>
          </p:cNvCxnSpPr>
          <p:nvPr/>
        </p:nvCxnSpPr>
        <p:spPr bwMode="auto">
          <a:xfrm flipV="1">
            <a:off x="5097713" y="2625618"/>
            <a:ext cx="1007468" cy="491249"/>
          </a:xfrm>
          <a:prstGeom prst="bentConnector3">
            <a:avLst>
              <a:gd name="adj1" fmla="val 50000"/>
            </a:avLst>
          </a:prstGeom>
          <a:noFill/>
          <a:ln w="9525">
            <a:solidFill>
              <a:schemeClr val="bg1">
                <a:lumMod val="65000"/>
              </a:schemeClr>
            </a:solidFill>
            <a:miter lim="800000"/>
            <a:headEnd type="none" w="sm" len="sm"/>
            <a:tailEnd type="none" w="sm" len="sm"/>
          </a:ln>
          <a:effectLst/>
        </p:spPr>
      </p:cxnSp>
      <p:sp>
        <p:nvSpPr>
          <p:cNvPr id="81" name="Rectangle 80">
            <a:extLst>
              <a:ext uri="{FF2B5EF4-FFF2-40B4-BE49-F238E27FC236}">
                <a16:creationId xmlns:a16="http://schemas.microsoft.com/office/drawing/2014/main" id="{155119D3-62B7-4509-9FD0-1ADCF5F93891}"/>
              </a:ext>
            </a:extLst>
          </p:cNvPr>
          <p:cNvSpPr>
            <a:spLocks noChangeArrowheads="1"/>
          </p:cNvSpPr>
          <p:nvPr/>
        </p:nvSpPr>
        <p:spPr bwMode="auto">
          <a:xfrm>
            <a:off x="8732025" y="242544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82" name="Rectangle 81">
            <a:extLst>
              <a:ext uri="{FF2B5EF4-FFF2-40B4-BE49-F238E27FC236}">
                <a16:creationId xmlns:a16="http://schemas.microsoft.com/office/drawing/2014/main" id="{8E164687-445F-4D61-A683-80D91F96E5E6}"/>
              </a:ext>
            </a:extLst>
          </p:cNvPr>
          <p:cNvSpPr>
            <a:spLocks noChangeArrowheads="1"/>
          </p:cNvSpPr>
          <p:nvPr/>
        </p:nvSpPr>
        <p:spPr bwMode="auto">
          <a:xfrm>
            <a:off x="8732025" y="264224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83" name="Elbow Connector 84">
            <a:extLst>
              <a:ext uri="{FF2B5EF4-FFF2-40B4-BE49-F238E27FC236}">
                <a16:creationId xmlns:a16="http://schemas.microsoft.com/office/drawing/2014/main" id="{66074991-1100-4C7E-827C-9AF6110F3350}"/>
              </a:ext>
            </a:extLst>
          </p:cNvPr>
          <p:cNvCxnSpPr>
            <a:stCxn id="79" idx="3"/>
            <a:endCxn id="81" idx="1"/>
          </p:cNvCxnSpPr>
          <p:nvPr/>
        </p:nvCxnSpPr>
        <p:spPr>
          <a:xfrm flipV="1">
            <a:off x="7724555" y="2517219"/>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Elbow Connector 85">
            <a:extLst>
              <a:ext uri="{FF2B5EF4-FFF2-40B4-BE49-F238E27FC236}">
                <a16:creationId xmlns:a16="http://schemas.microsoft.com/office/drawing/2014/main" id="{7E08110F-0589-4370-9814-A5D31194E6B7}"/>
              </a:ext>
            </a:extLst>
          </p:cNvPr>
          <p:cNvCxnSpPr>
            <a:stCxn id="79" idx="3"/>
            <a:endCxn id="82" idx="1"/>
          </p:cNvCxnSpPr>
          <p:nvPr/>
        </p:nvCxnSpPr>
        <p:spPr>
          <a:xfrm>
            <a:off x="7724555" y="2625618"/>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5CF94B2-7122-4C43-952D-100F5F95A45D}"/>
              </a:ext>
            </a:extLst>
          </p:cNvPr>
          <p:cNvSpPr>
            <a:spLocks noChangeArrowheads="1"/>
          </p:cNvSpPr>
          <p:nvPr/>
        </p:nvSpPr>
        <p:spPr bwMode="auto">
          <a:xfrm>
            <a:off x="8732025" y="285903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86" name="Rectangle 85">
            <a:extLst>
              <a:ext uri="{FF2B5EF4-FFF2-40B4-BE49-F238E27FC236}">
                <a16:creationId xmlns:a16="http://schemas.microsoft.com/office/drawing/2014/main" id="{561315C8-BBD0-4AB5-A369-5A7884CCD256}"/>
              </a:ext>
            </a:extLst>
          </p:cNvPr>
          <p:cNvSpPr>
            <a:spLocks noChangeArrowheads="1"/>
          </p:cNvSpPr>
          <p:nvPr/>
        </p:nvSpPr>
        <p:spPr bwMode="auto">
          <a:xfrm>
            <a:off x="8732025" y="2208645"/>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87" name="Elbow Connector 88">
            <a:extLst>
              <a:ext uri="{FF2B5EF4-FFF2-40B4-BE49-F238E27FC236}">
                <a16:creationId xmlns:a16="http://schemas.microsoft.com/office/drawing/2014/main" id="{1E56E5D8-71F0-4242-B4AD-3AF852C7AE41}"/>
              </a:ext>
            </a:extLst>
          </p:cNvPr>
          <p:cNvCxnSpPr>
            <a:stCxn id="79" idx="3"/>
            <a:endCxn id="86" idx="1"/>
          </p:cNvCxnSpPr>
          <p:nvPr/>
        </p:nvCxnSpPr>
        <p:spPr>
          <a:xfrm flipV="1">
            <a:off x="7724555" y="2300421"/>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88" name="Elbow Connector 89">
            <a:extLst>
              <a:ext uri="{FF2B5EF4-FFF2-40B4-BE49-F238E27FC236}">
                <a16:creationId xmlns:a16="http://schemas.microsoft.com/office/drawing/2014/main" id="{F0EAA5AE-96FB-42B5-8459-D894C14A9F7D}"/>
              </a:ext>
            </a:extLst>
          </p:cNvPr>
          <p:cNvCxnSpPr>
            <a:stCxn id="79" idx="3"/>
            <a:endCxn id="85" idx="1"/>
          </p:cNvCxnSpPr>
          <p:nvPr/>
        </p:nvCxnSpPr>
        <p:spPr>
          <a:xfrm>
            <a:off x="7724555" y="2625618"/>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D4391DB6-F31F-40F1-BCF8-F23A3F3B08A2}"/>
              </a:ext>
            </a:extLst>
          </p:cNvPr>
          <p:cNvSpPr>
            <a:spLocks noChangeArrowheads="1"/>
          </p:cNvSpPr>
          <p:nvPr/>
        </p:nvSpPr>
        <p:spPr bwMode="auto">
          <a:xfrm>
            <a:off x="8732025" y="3407942"/>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91" name="Rectangle 90">
            <a:extLst>
              <a:ext uri="{FF2B5EF4-FFF2-40B4-BE49-F238E27FC236}">
                <a16:creationId xmlns:a16="http://schemas.microsoft.com/office/drawing/2014/main" id="{513CFC28-A2E4-4128-BBF1-B49A92D22BBF}"/>
              </a:ext>
            </a:extLst>
          </p:cNvPr>
          <p:cNvSpPr>
            <a:spLocks noChangeArrowheads="1"/>
          </p:cNvSpPr>
          <p:nvPr/>
        </p:nvSpPr>
        <p:spPr bwMode="auto">
          <a:xfrm>
            <a:off x="8732025" y="362474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92" name="Elbow Connector 93">
            <a:extLst>
              <a:ext uri="{FF2B5EF4-FFF2-40B4-BE49-F238E27FC236}">
                <a16:creationId xmlns:a16="http://schemas.microsoft.com/office/drawing/2014/main" id="{22399C40-BE41-4D3D-B5C7-7C91E440EB52}"/>
              </a:ext>
            </a:extLst>
          </p:cNvPr>
          <p:cNvCxnSpPr>
            <a:stCxn id="89" idx="3"/>
            <a:endCxn id="90" idx="1"/>
          </p:cNvCxnSpPr>
          <p:nvPr/>
        </p:nvCxnSpPr>
        <p:spPr>
          <a:xfrm flipV="1">
            <a:off x="7724555" y="3499718"/>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3" name="Elbow Connector 94">
            <a:extLst>
              <a:ext uri="{FF2B5EF4-FFF2-40B4-BE49-F238E27FC236}">
                <a16:creationId xmlns:a16="http://schemas.microsoft.com/office/drawing/2014/main" id="{A318BCD7-8611-43C3-95E9-0580E770D858}"/>
              </a:ext>
            </a:extLst>
          </p:cNvPr>
          <p:cNvCxnSpPr>
            <a:stCxn id="89" idx="3"/>
            <a:endCxn id="91" idx="1"/>
          </p:cNvCxnSpPr>
          <p:nvPr/>
        </p:nvCxnSpPr>
        <p:spPr>
          <a:xfrm>
            <a:off x="7724555" y="3608117"/>
            <a:ext cx="1007470" cy="1084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AC3C97B-E600-40F4-95C1-A309F5D336EA}"/>
              </a:ext>
            </a:extLst>
          </p:cNvPr>
          <p:cNvSpPr>
            <a:spLocks noChangeArrowheads="1"/>
          </p:cNvSpPr>
          <p:nvPr/>
        </p:nvSpPr>
        <p:spPr bwMode="auto">
          <a:xfrm>
            <a:off x="8732025" y="384153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95" name="Rectangle 94">
            <a:extLst>
              <a:ext uri="{FF2B5EF4-FFF2-40B4-BE49-F238E27FC236}">
                <a16:creationId xmlns:a16="http://schemas.microsoft.com/office/drawing/2014/main" id="{E25AA301-38E9-4619-9348-00C6D06576FA}"/>
              </a:ext>
            </a:extLst>
          </p:cNvPr>
          <p:cNvSpPr>
            <a:spLocks noChangeArrowheads="1"/>
          </p:cNvSpPr>
          <p:nvPr/>
        </p:nvSpPr>
        <p:spPr bwMode="auto">
          <a:xfrm>
            <a:off x="8732025" y="319114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96" name="Elbow Connector 97">
            <a:extLst>
              <a:ext uri="{FF2B5EF4-FFF2-40B4-BE49-F238E27FC236}">
                <a16:creationId xmlns:a16="http://schemas.microsoft.com/office/drawing/2014/main" id="{C667D2AC-C4E2-4E65-9AD4-95E4FAB09BB0}"/>
              </a:ext>
            </a:extLst>
          </p:cNvPr>
          <p:cNvCxnSpPr>
            <a:stCxn id="89" idx="3"/>
            <a:endCxn id="95" idx="1"/>
          </p:cNvCxnSpPr>
          <p:nvPr/>
        </p:nvCxnSpPr>
        <p:spPr>
          <a:xfrm flipV="1">
            <a:off x="7724555" y="3282919"/>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7" name="Elbow Connector 98">
            <a:extLst>
              <a:ext uri="{FF2B5EF4-FFF2-40B4-BE49-F238E27FC236}">
                <a16:creationId xmlns:a16="http://schemas.microsoft.com/office/drawing/2014/main" id="{091E1D00-5394-4C88-9396-B25365CCD5D3}"/>
              </a:ext>
            </a:extLst>
          </p:cNvPr>
          <p:cNvCxnSpPr>
            <a:stCxn id="89" idx="3"/>
            <a:endCxn id="94" idx="1"/>
          </p:cNvCxnSpPr>
          <p:nvPr/>
        </p:nvCxnSpPr>
        <p:spPr>
          <a:xfrm>
            <a:off x="7724555" y="3608117"/>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98" name="Elbow Connector 99">
            <a:extLst>
              <a:ext uri="{FF2B5EF4-FFF2-40B4-BE49-F238E27FC236}">
                <a16:creationId xmlns:a16="http://schemas.microsoft.com/office/drawing/2014/main" id="{5BEA0254-3533-4A91-BE8B-66A3D24B65E2}"/>
              </a:ext>
            </a:extLst>
          </p:cNvPr>
          <p:cNvCxnSpPr>
            <a:stCxn id="75" idx="3"/>
            <a:endCxn id="89" idx="1"/>
          </p:cNvCxnSpPr>
          <p:nvPr/>
        </p:nvCxnSpPr>
        <p:spPr>
          <a:xfrm>
            <a:off x="5097713" y="3116867"/>
            <a:ext cx="1007468" cy="49125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C62657C1-0726-4E4A-AA5D-D2618375F4C2}"/>
              </a:ext>
            </a:extLst>
          </p:cNvPr>
          <p:cNvSpPr>
            <a:spLocks noChangeArrowheads="1"/>
          </p:cNvSpPr>
          <p:nvPr/>
        </p:nvSpPr>
        <p:spPr bwMode="auto">
          <a:xfrm>
            <a:off x="8732025" y="4731359"/>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01" name="Rectangle 100">
            <a:extLst>
              <a:ext uri="{FF2B5EF4-FFF2-40B4-BE49-F238E27FC236}">
                <a16:creationId xmlns:a16="http://schemas.microsoft.com/office/drawing/2014/main" id="{62350004-085F-496B-8A96-F8789E174949}"/>
              </a:ext>
            </a:extLst>
          </p:cNvPr>
          <p:cNvSpPr>
            <a:spLocks noChangeArrowheads="1"/>
          </p:cNvSpPr>
          <p:nvPr/>
        </p:nvSpPr>
        <p:spPr bwMode="auto">
          <a:xfrm>
            <a:off x="8732025" y="4948157"/>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02" name="Elbow Connector 103">
            <a:extLst>
              <a:ext uri="{FF2B5EF4-FFF2-40B4-BE49-F238E27FC236}">
                <a16:creationId xmlns:a16="http://schemas.microsoft.com/office/drawing/2014/main" id="{BCFC5D9F-BD7F-49C3-808A-D0258C83FEBC}"/>
              </a:ext>
            </a:extLst>
          </p:cNvPr>
          <p:cNvCxnSpPr>
            <a:stCxn id="99" idx="3"/>
            <a:endCxn id="100" idx="1"/>
          </p:cNvCxnSpPr>
          <p:nvPr/>
        </p:nvCxnSpPr>
        <p:spPr>
          <a:xfrm flipV="1">
            <a:off x="7724555" y="4823135"/>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Elbow Connector 104">
            <a:extLst>
              <a:ext uri="{FF2B5EF4-FFF2-40B4-BE49-F238E27FC236}">
                <a16:creationId xmlns:a16="http://schemas.microsoft.com/office/drawing/2014/main" id="{A9A1355B-0AE0-4E34-99D6-D748A93FB3CA}"/>
              </a:ext>
            </a:extLst>
          </p:cNvPr>
          <p:cNvCxnSpPr>
            <a:stCxn id="99" idx="3"/>
            <a:endCxn id="101" idx="1"/>
          </p:cNvCxnSpPr>
          <p:nvPr/>
        </p:nvCxnSpPr>
        <p:spPr>
          <a:xfrm>
            <a:off x="7724555" y="4931534"/>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908DC988-12F6-4F87-AF14-69FCDCEB1F4C}"/>
              </a:ext>
            </a:extLst>
          </p:cNvPr>
          <p:cNvSpPr>
            <a:spLocks noChangeArrowheads="1"/>
          </p:cNvSpPr>
          <p:nvPr/>
        </p:nvSpPr>
        <p:spPr bwMode="auto">
          <a:xfrm>
            <a:off x="8732025" y="5164955"/>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05" name="Rectangle 104">
            <a:extLst>
              <a:ext uri="{FF2B5EF4-FFF2-40B4-BE49-F238E27FC236}">
                <a16:creationId xmlns:a16="http://schemas.microsoft.com/office/drawing/2014/main" id="{A9A187D4-7660-49E4-A8BC-6F76A9E39E81}"/>
              </a:ext>
            </a:extLst>
          </p:cNvPr>
          <p:cNvSpPr>
            <a:spLocks noChangeArrowheads="1"/>
          </p:cNvSpPr>
          <p:nvPr/>
        </p:nvSpPr>
        <p:spPr bwMode="auto">
          <a:xfrm>
            <a:off x="8732025" y="4514561"/>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06" name="Elbow Connector 107">
            <a:extLst>
              <a:ext uri="{FF2B5EF4-FFF2-40B4-BE49-F238E27FC236}">
                <a16:creationId xmlns:a16="http://schemas.microsoft.com/office/drawing/2014/main" id="{984085CE-3FBD-4D47-8727-58010658F541}"/>
              </a:ext>
            </a:extLst>
          </p:cNvPr>
          <p:cNvCxnSpPr>
            <a:stCxn id="99" idx="3"/>
            <a:endCxn id="105" idx="1"/>
          </p:cNvCxnSpPr>
          <p:nvPr/>
        </p:nvCxnSpPr>
        <p:spPr>
          <a:xfrm flipV="1">
            <a:off x="7724555" y="4606337"/>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7" name="Elbow Connector 108">
            <a:extLst>
              <a:ext uri="{FF2B5EF4-FFF2-40B4-BE49-F238E27FC236}">
                <a16:creationId xmlns:a16="http://schemas.microsoft.com/office/drawing/2014/main" id="{29F1568D-F467-408B-9F5D-6E6C2FBE1246}"/>
              </a:ext>
            </a:extLst>
          </p:cNvPr>
          <p:cNvCxnSpPr>
            <a:stCxn id="99" idx="3"/>
            <a:endCxn id="104" idx="1"/>
          </p:cNvCxnSpPr>
          <p:nvPr/>
        </p:nvCxnSpPr>
        <p:spPr>
          <a:xfrm>
            <a:off x="7724555" y="4931534"/>
            <a:ext cx="1007470" cy="325197"/>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8FC8948-A90B-45DB-B0B0-D7FD0B254946}"/>
              </a:ext>
            </a:extLst>
          </p:cNvPr>
          <p:cNvSpPr>
            <a:spLocks noChangeArrowheads="1"/>
          </p:cNvSpPr>
          <p:nvPr/>
        </p:nvSpPr>
        <p:spPr bwMode="auto">
          <a:xfrm>
            <a:off x="6105181" y="2440154"/>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89" name="Rectangle 88">
            <a:extLst>
              <a:ext uri="{FF2B5EF4-FFF2-40B4-BE49-F238E27FC236}">
                <a16:creationId xmlns:a16="http://schemas.microsoft.com/office/drawing/2014/main" id="{2230175F-18DC-410D-ABB0-BD4613A71A88}"/>
              </a:ext>
            </a:extLst>
          </p:cNvPr>
          <p:cNvSpPr>
            <a:spLocks noChangeArrowheads="1"/>
          </p:cNvSpPr>
          <p:nvPr/>
        </p:nvSpPr>
        <p:spPr bwMode="auto">
          <a:xfrm>
            <a:off x="6105181" y="3422653"/>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99" name="Rectangle 98">
            <a:extLst>
              <a:ext uri="{FF2B5EF4-FFF2-40B4-BE49-F238E27FC236}">
                <a16:creationId xmlns:a16="http://schemas.microsoft.com/office/drawing/2014/main" id="{3EDFFF5C-3472-495E-B7D8-ADA287C9DA31}"/>
              </a:ext>
            </a:extLst>
          </p:cNvPr>
          <p:cNvSpPr>
            <a:spLocks noChangeArrowheads="1"/>
          </p:cNvSpPr>
          <p:nvPr/>
        </p:nvSpPr>
        <p:spPr bwMode="auto">
          <a:xfrm>
            <a:off x="6105181" y="4746070"/>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108" name="Rectangle 107">
            <a:extLst>
              <a:ext uri="{FF2B5EF4-FFF2-40B4-BE49-F238E27FC236}">
                <a16:creationId xmlns:a16="http://schemas.microsoft.com/office/drawing/2014/main" id="{602176D7-E27D-4385-B9C0-439D6A449299}"/>
              </a:ext>
            </a:extLst>
          </p:cNvPr>
          <p:cNvSpPr>
            <a:spLocks noChangeArrowheads="1"/>
          </p:cNvSpPr>
          <p:nvPr/>
        </p:nvSpPr>
        <p:spPr bwMode="auto">
          <a:xfrm>
            <a:off x="6105181" y="5848874"/>
            <a:ext cx="1619374" cy="370927"/>
          </a:xfrm>
          <a:prstGeom prst="rect">
            <a:avLst/>
          </a:prstGeom>
          <a:solidFill>
            <a:schemeClr val="tx1">
              <a:lumMod val="50000"/>
              <a:lumOff val="50000"/>
            </a:schemeClr>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50" b="1" dirty="0">
                <a:solidFill>
                  <a:schemeClr val="bg1"/>
                </a:solidFill>
                <a:ea typeface="ＭＳ Ｐゴシック" pitchFamily="50" charset="-128"/>
              </a:rPr>
              <a:t>Your text</a:t>
            </a:r>
            <a:endParaRPr lang="en-GB" altLang="ja-JP" sz="1050" b="1" dirty="0">
              <a:solidFill>
                <a:schemeClr val="bg1"/>
              </a:solidFill>
              <a:ea typeface="ＭＳ Ｐゴシック" pitchFamily="50" charset="-128"/>
            </a:endParaRPr>
          </a:p>
        </p:txBody>
      </p:sp>
      <p:sp>
        <p:nvSpPr>
          <p:cNvPr id="109" name="Rectangle 108">
            <a:extLst>
              <a:ext uri="{FF2B5EF4-FFF2-40B4-BE49-F238E27FC236}">
                <a16:creationId xmlns:a16="http://schemas.microsoft.com/office/drawing/2014/main" id="{FE436A26-8DC9-4324-B011-D1EE25B6F343}"/>
              </a:ext>
            </a:extLst>
          </p:cNvPr>
          <p:cNvSpPr>
            <a:spLocks noChangeArrowheads="1"/>
          </p:cNvSpPr>
          <p:nvPr/>
        </p:nvSpPr>
        <p:spPr bwMode="auto">
          <a:xfrm>
            <a:off x="8732025" y="5834163"/>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10" name="Rectangle 109">
            <a:extLst>
              <a:ext uri="{FF2B5EF4-FFF2-40B4-BE49-F238E27FC236}">
                <a16:creationId xmlns:a16="http://schemas.microsoft.com/office/drawing/2014/main" id="{EE2AE01E-78CA-4D6B-A31D-CD3E5730A926}"/>
              </a:ext>
            </a:extLst>
          </p:cNvPr>
          <p:cNvSpPr>
            <a:spLocks noChangeArrowheads="1"/>
          </p:cNvSpPr>
          <p:nvPr/>
        </p:nvSpPr>
        <p:spPr bwMode="auto">
          <a:xfrm>
            <a:off x="8732025" y="6050962"/>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11" name="Elbow Connector 112">
            <a:extLst>
              <a:ext uri="{FF2B5EF4-FFF2-40B4-BE49-F238E27FC236}">
                <a16:creationId xmlns:a16="http://schemas.microsoft.com/office/drawing/2014/main" id="{7A81FCED-3D8E-4DAC-8332-328441B38239}"/>
              </a:ext>
            </a:extLst>
          </p:cNvPr>
          <p:cNvCxnSpPr>
            <a:stCxn id="108" idx="3"/>
            <a:endCxn id="109" idx="1"/>
          </p:cNvCxnSpPr>
          <p:nvPr/>
        </p:nvCxnSpPr>
        <p:spPr>
          <a:xfrm flipV="1">
            <a:off x="7724555" y="5925939"/>
            <a:ext cx="1007470" cy="108399"/>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2" name="Elbow Connector 113">
            <a:extLst>
              <a:ext uri="{FF2B5EF4-FFF2-40B4-BE49-F238E27FC236}">
                <a16:creationId xmlns:a16="http://schemas.microsoft.com/office/drawing/2014/main" id="{F36745F9-1F82-4856-9A6F-565F49689707}"/>
              </a:ext>
            </a:extLst>
          </p:cNvPr>
          <p:cNvCxnSpPr>
            <a:stCxn id="108" idx="3"/>
            <a:endCxn id="110" idx="1"/>
          </p:cNvCxnSpPr>
          <p:nvPr/>
        </p:nvCxnSpPr>
        <p:spPr>
          <a:xfrm>
            <a:off x="7724555" y="6034338"/>
            <a:ext cx="1007470" cy="108400"/>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C093B60-A4A5-4E5A-81C3-C4BCCA70FEDE}"/>
              </a:ext>
            </a:extLst>
          </p:cNvPr>
          <p:cNvSpPr>
            <a:spLocks noChangeArrowheads="1"/>
          </p:cNvSpPr>
          <p:nvPr/>
        </p:nvSpPr>
        <p:spPr bwMode="auto">
          <a:xfrm>
            <a:off x="8732025" y="6267760"/>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sp>
        <p:nvSpPr>
          <p:cNvPr id="114" name="Rectangle 113">
            <a:extLst>
              <a:ext uri="{FF2B5EF4-FFF2-40B4-BE49-F238E27FC236}">
                <a16:creationId xmlns:a16="http://schemas.microsoft.com/office/drawing/2014/main" id="{5BE1F280-1676-4C28-A08F-508623DDDEFE}"/>
              </a:ext>
            </a:extLst>
          </p:cNvPr>
          <p:cNvSpPr>
            <a:spLocks noChangeArrowheads="1"/>
          </p:cNvSpPr>
          <p:nvPr/>
        </p:nvSpPr>
        <p:spPr bwMode="auto">
          <a:xfrm>
            <a:off x="8732025" y="5617364"/>
            <a:ext cx="2682444" cy="183551"/>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US" altLang="ja-JP" sz="1000" b="1" dirty="0">
                <a:solidFill>
                  <a:schemeClr val="bg1"/>
                </a:solidFill>
                <a:ea typeface="ＭＳ Ｐゴシック" pitchFamily="50" charset="-128"/>
              </a:rPr>
              <a:t>Your text</a:t>
            </a:r>
            <a:endParaRPr lang="en-GB" altLang="ja-JP" sz="1000" b="1" dirty="0">
              <a:solidFill>
                <a:schemeClr val="bg1"/>
              </a:solidFill>
              <a:ea typeface="ＭＳ Ｐゴシック" pitchFamily="50" charset="-128"/>
            </a:endParaRPr>
          </a:p>
        </p:txBody>
      </p:sp>
      <p:cxnSp>
        <p:nvCxnSpPr>
          <p:cNvPr id="115" name="Elbow Connector 116">
            <a:extLst>
              <a:ext uri="{FF2B5EF4-FFF2-40B4-BE49-F238E27FC236}">
                <a16:creationId xmlns:a16="http://schemas.microsoft.com/office/drawing/2014/main" id="{14DCC14E-1000-4B7A-ABE0-37ED471211D7}"/>
              </a:ext>
            </a:extLst>
          </p:cNvPr>
          <p:cNvCxnSpPr>
            <a:stCxn id="108" idx="3"/>
            <a:endCxn id="114" idx="1"/>
          </p:cNvCxnSpPr>
          <p:nvPr/>
        </p:nvCxnSpPr>
        <p:spPr>
          <a:xfrm flipV="1">
            <a:off x="7724555" y="5709140"/>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6" name="Elbow Connector 117">
            <a:extLst>
              <a:ext uri="{FF2B5EF4-FFF2-40B4-BE49-F238E27FC236}">
                <a16:creationId xmlns:a16="http://schemas.microsoft.com/office/drawing/2014/main" id="{91DDB79A-2D3F-4383-8760-AD75FF78D8AA}"/>
              </a:ext>
            </a:extLst>
          </p:cNvPr>
          <p:cNvCxnSpPr>
            <a:stCxn id="108" idx="3"/>
            <a:endCxn id="113" idx="1"/>
          </p:cNvCxnSpPr>
          <p:nvPr/>
        </p:nvCxnSpPr>
        <p:spPr>
          <a:xfrm>
            <a:off x="7724555" y="6034338"/>
            <a:ext cx="1007470" cy="325198"/>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7" name="Elbow Connector 118">
            <a:extLst>
              <a:ext uri="{FF2B5EF4-FFF2-40B4-BE49-F238E27FC236}">
                <a16:creationId xmlns:a16="http://schemas.microsoft.com/office/drawing/2014/main" id="{895E0A6C-EDE8-48C5-B0C1-9B920E37DDE5}"/>
              </a:ext>
            </a:extLst>
          </p:cNvPr>
          <p:cNvCxnSpPr>
            <a:stCxn id="76" idx="3"/>
            <a:endCxn id="99" idx="1"/>
          </p:cNvCxnSpPr>
          <p:nvPr/>
        </p:nvCxnSpPr>
        <p:spPr>
          <a:xfrm flipV="1">
            <a:off x="5097713" y="4931534"/>
            <a:ext cx="1007468" cy="55140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18" name="Elbow Connector 119">
            <a:extLst>
              <a:ext uri="{FF2B5EF4-FFF2-40B4-BE49-F238E27FC236}">
                <a16:creationId xmlns:a16="http://schemas.microsoft.com/office/drawing/2014/main" id="{980DAA78-76C2-4712-9490-696432C5DBA8}"/>
              </a:ext>
            </a:extLst>
          </p:cNvPr>
          <p:cNvCxnSpPr>
            <a:stCxn id="76" idx="3"/>
            <a:endCxn id="108" idx="1"/>
          </p:cNvCxnSpPr>
          <p:nvPr/>
        </p:nvCxnSpPr>
        <p:spPr>
          <a:xfrm>
            <a:off x="5097713" y="5482936"/>
            <a:ext cx="1007468" cy="551402"/>
          </a:xfrm>
          <a:prstGeom prst="bentConnector3">
            <a:avLst/>
          </a:prstGeom>
          <a:ln w="952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0F93CB2-A515-49A5-9250-87468BC81275}"/>
              </a:ext>
            </a:extLst>
          </p:cNvPr>
          <p:cNvSpPr txBox="1"/>
          <p:nvPr/>
        </p:nvSpPr>
        <p:spPr>
          <a:xfrm>
            <a:off x="8776346" y="1631351"/>
            <a:ext cx="2638123" cy="307777"/>
          </a:xfrm>
          <a:prstGeom prst="rect">
            <a:avLst/>
          </a:prstGeom>
          <a:noFill/>
        </p:spPr>
        <p:txBody>
          <a:bodyPr wrap="square" rtlCol="0">
            <a:spAutoFit/>
          </a:bodyPr>
          <a:lstStyle/>
          <a:p>
            <a:pPr algn="ctr"/>
            <a:r>
              <a:rPr lang="en-US" sz="1400" b="1" dirty="0"/>
              <a:t>Inputs</a:t>
            </a:r>
          </a:p>
        </p:txBody>
      </p:sp>
      <p:sp>
        <p:nvSpPr>
          <p:cNvPr id="120" name="Left Brace 119">
            <a:extLst>
              <a:ext uri="{FF2B5EF4-FFF2-40B4-BE49-F238E27FC236}">
                <a16:creationId xmlns:a16="http://schemas.microsoft.com/office/drawing/2014/main" id="{57E701F6-A7E2-4C78-9CF4-9A2FFD6966DA}"/>
              </a:ext>
            </a:extLst>
          </p:cNvPr>
          <p:cNvSpPr/>
          <p:nvPr/>
        </p:nvSpPr>
        <p:spPr>
          <a:xfrm rot="5400000">
            <a:off x="9967796" y="589281"/>
            <a:ext cx="210900" cy="30278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1" name="Left Brace 120">
            <a:extLst>
              <a:ext uri="{FF2B5EF4-FFF2-40B4-BE49-F238E27FC236}">
                <a16:creationId xmlns:a16="http://schemas.microsoft.com/office/drawing/2014/main" id="{4F88A2E4-CF55-4741-9C57-9C1389B6DC40}"/>
              </a:ext>
            </a:extLst>
          </p:cNvPr>
          <p:cNvSpPr/>
          <p:nvPr/>
        </p:nvSpPr>
        <p:spPr>
          <a:xfrm rot="5400000">
            <a:off x="5493880" y="-417759"/>
            <a:ext cx="210897" cy="5041911"/>
          </a:xfrm>
          <a:prstGeom prst="leftBrac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Left Brace 121">
            <a:extLst>
              <a:ext uri="{FF2B5EF4-FFF2-40B4-BE49-F238E27FC236}">
                <a16:creationId xmlns:a16="http://schemas.microsoft.com/office/drawing/2014/main" id="{73CA9FD2-0ACB-4588-819C-7D08FD48E57C}"/>
              </a:ext>
            </a:extLst>
          </p:cNvPr>
          <p:cNvSpPr/>
          <p:nvPr/>
        </p:nvSpPr>
        <p:spPr>
          <a:xfrm rot="5400000">
            <a:off x="1596553" y="1132958"/>
            <a:ext cx="210896" cy="1940476"/>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B42D26DE-4284-44C8-8766-21F83F442B66}"/>
              </a:ext>
            </a:extLst>
          </p:cNvPr>
          <p:cNvSpPr txBox="1"/>
          <p:nvPr/>
        </p:nvSpPr>
        <p:spPr>
          <a:xfrm>
            <a:off x="4425597" y="1631351"/>
            <a:ext cx="2638123" cy="280925"/>
          </a:xfrm>
          <a:prstGeom prst="rect">
            <a:avLst/>
          </a:prstGeom>
          <a:noFill/>
        </p:spPr>
        <p:txBody>
          <a:bodyPr wrap="square" rtlCol="0">
            <a:spAutoFit/>
          </a:bodyPr>
          <a:lstStyle/>
          <a:p>
            <a:pPr algn="ctr"/>
            <a:r>
              <a:rPr lang="en-US" sz="1400" b="1" dirty="0">
                <a:solidFill>
                  <a:schemeClr val="tx2">
                    <a:lumMod val="60000"/>
                    <a:lumOff val="40000"/>
                  </a:schemeClr>
                </a:solidFill>
              </a:rPr>
              <a:t>Calculations</a:t>
            </a:r>
          </a:p>
        </p:txBody>
      </p:sp>
      <p:sp>
        <p:nvSpPr>
          <p:cNvPr id="124" name="TextBox 123">
            <a:extLst>
              <a:ext uri="{FF2B5EF4-FFF2-40B4-BE49-F238E27FC236}">
                <a16:creationId xmlns:a16="http://schemas.microsoft.com/office/drawing/2014/main" id="{1B58B6FE-7B19-4526-8488-23F219F1E783}"/>
              </a:ext>
            </a:extLst>
          </p:cNvPr>
          <p:cNvSpPr txBox="1"/>
          <p:nvPr/>
        </p:nvSpPr>
        <p:spPr>
          <a:xfrm>
            <a:off x="777532" y="1631352"/>
            <a:ext cx="1894708" cy="307777"/>
          </a:xfrm>
          <a:prstGeom prst="rect">
            <a:avLst/>
          </a:prstGeom>
          <a:noFill/>
        </p:spPr>
        <p:txBody>
          <a:bodyPr wrap="square" rtlCol="0">
            <a:spAutoFit/>
          </a:bodyPr>
          <a:lstStyle/>
          <a:p>
            <a:pPr algn="ctr"/>
            <a:r>
              <a:rPr lang="en-US" sz="1400" b="1" dirty="0">
                <a:solidFill>
                  <a:schemeClr val="bg1">
                    <a:lumMod val="50000"/>
                  </a:schemeClr>
                </a:solidFill>
              </a:rPr>
              <a:t>Outputs</a:t>
            </a:r>
          </a:p>
        </p:txBody>
      </p:sp>
      <p:sp>
        <p:nvSpPr>
          <p:cNvPr id="2" name="Rectangle: Rounded Corners 1">
            <a:extLst>
              <a:ext uri="{FF2B5EF4-FFF2-40B4-BE49-F238E27FC236}">
                <a16:creationId xmlns:a16="http://schemas.microsoft.com/office/drawing/2014/main" id="{10BF2603-119B-B1DF-6FEE-2693EB44E3D8}"/>
              </a:ext>
            </a:extLst>
          </p:cNvPr>
          <p:cNvSpPr/>
          <p:nvPr/>
        </p:nvSpPr>
        <p:spPr>
          <a:xfrm>
            <a:off x="10245141" y="157069"/>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Template</a:t>
            </a:r>
          </a:p>
        </p:txBody>
      </p:sp>
    </p:spTree>
    <p:extLst>
      <p:ext uri="{BB962C8B-B14F-4D97-AF65-F5344CB8AC3E}">
        <p14:creationId xmlns:p14="http://schemas.microsoft.com/office/powerpoint/2010/main" val="168659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7D1CE31-98E1-3B23-3743-13FA5E9260D3}"/>
              </a:ext>
            </a:extLst>
          </p:cNvPr>
          <p:cNvSpPr/>
          <p:nvPr/>
        </p:nvSpPr>
        <p:spPr>
          <a:xfrm>
            <a:off x="6514930" y="426061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Debt &amp; Interest</a:t>
            </a:r>
          </a:p>
        </p:txBody>
      </p:sp>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5: Identify the building blocks of your financial model</a:t>
            </a:r>
            <a:br>
              <a:rPr lang="en-GB" sz="2400" dirty="0"/>
            </a:br>
            <a:r>
              <a:rPr lang="en-GB" b="0" dirty="0"/>
              <a:t>Real-life example of building blocks used in a 3 statement financial model</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14</a:t>
            </a:fld>
            <a:endParaRPr lang="en-US" sz="1000" dirty="0">
              <a:solidFill>
                <a:srgbClr val="ADAFBB"/>
              </a:solidFill>
            </a:endParaRPr>
          </a:p>
        </p:txBody>
      </p:sp>
      <p:sp>
        <p:nvSpPr>
          <p:cNvPr id="4" name="Rectangle 3">
            <a:extLst>
              <a:ext uri="{FF2B5EF4-FFF2-40B4-BE49-F238E27FC236}">
                <a16:creationId xmlns:a16="http://schemas.microsoft.com/office/drawing/2014/main" id="{06C42638-0932-7AEE-F37D-E520E06541BB}"/>
              </a:ext>
            </a:extLst>
          </p:cNvPr>
          <p:cNvSpPr/>
          <p:nvPr/>
        </p:nvSpPr>
        <p:spPr>
          <a:xfrm>
            <a:off x="615780" y="15860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Cover</a:t>
            </a:r>
          </a:p>
        </p:txBody>
      </p:sp>
      <p:sp>
        <p:nvSpPr>
          <p:cNvPr id="5" name="Rectangle 4">
            <a:extLst>
              <a:ext uri="{FF2B5EF4-FFF2-40B4-BE49-F238E27FC236}">
                <a16:creationId xmlns:a16="http://schemas.microsoft.com/office/drawing/2014/main" id="{206B880B-CDAD-A0CF-03FF-9859FF505FF3}"/>
              </a:ext>
            </a:extLst>
          </p:cNvPr>
          <p:cNvSpPr/>
          <p:nvPr/>
        </p:nvSpPr>
        <p:spPr>
          <a:xfrm>
            <a:off x="3565355" y="15860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Inputs</a:t>
            </a:r>
          </a:p>
        </p:txBody>
      </p:sp>
      <p:sp>
        <p:nvSpPr>
          <p:cNvPr id="6" name="Rectangle 5">
            <a:extLst>
              <a:ext uri="{FF2B5EF4-FFF2-40B4-BE49-F238E27FC236}">
                <a16:creationId xmlns:a16="http://schemas.microsoft.com/office/drawing/2014/main" id="{7F21FB1B-4FC4-0BFF-2376-7CB47E3CDDFC}"/>
              </a:ext>
            </a:extLst>
          </p:cNvPr>
          <p:cNvSpPr/>
          <p:nvPr/>
        </p:nvSpPr>
        <p:spPr>
          <a:xfrm>
            <a:off x="6514930" y="15860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Calculation</a:t>
            </a:r>
          </a:p>
        </p:txBody>
      </p:sp>
      <p:sp>
        <p:nvSpPr>
          <p:cNvPr id="12" name="Rectangle 11">
            <a:extLst>
              <a:ext uri="{FF2B5EF4-FFF2-40B4-BE49-F238E27FC236}">
                <a16:creationId xmlns:a16="http://schemas.microsoft.com/office/drawing/2014/main" id="{7EED7293-5FE8-60D2-2724-1DFF603AF399}"/>
              </a:ext>
            </a:extLst>
          </p:cNvPr>
          <p:cNvSpPr/>
          <p:nvPr/>
        </p:nvSpPr>
        <p:spPr>
          <a:xfrm>
            <a:off x="9464505" y="15860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Outputs</a:t>
            </a:r>
          </a:p>
        </p:txBody>
      </p:sp>
      <p:sp>
        <p:nvSpPr>
          <p:cNvPr id="14" name="Rectangle 13">
            <a:extLst>
              <a:ext uri="{FF2B5EF4-FFF2-40B4-BE49-F238E27FC236}">
                <a16:creationId xmlns:a16="http://schemas.microsoft.com/office/drawing/2014/main" id="{5F7F307C-E8CC-C339-82F0-209B14783DEB}"/>
              </a:ext>
            </a:extLst>
          </p:cNvPr>
          <p:cNvSpPr/>
          <p:nvPr/>
        </p:nvSpPr>
        <p:spPr>
          <a:xfrm>
            <a:off x="6514930" y="18955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Income statement</a:t>
            </a:r>
          </a:p>
        </p:txBody>
      </p:sp>
      <p:sp>
        <p:nvSpPr>
          <p:cNvPr id="15" name="Rectangle 14">
            <a:extLst>
              <a:ext uri="{FF2B5EF4-FFF2-40B4-BE49-F238E27FC236}">
                <a16:creationId xmlns:a16="http://schemas.microsoft.com/office/drawing/2014/main" id="{5F04E9A9-1AE7-571B-9E6F-2D43C49C3AAB}"/>
              </a:ext>
            </a:extLst>
          </p:cNvPr>
          <p:cNvSpPr/>
          <p:nvPr/>
        </p:nvSpPr>
        <p:spPr>
          <a:xfrm>
            <a:off x="6514930" y="2841574"/>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Cash flow statement</a:t>
            </a:r>
          </a:p>
        </p:txBody>
      </p:sp>
      <p:sp>
        <p:nvSpPr>
          <p:cNvPr id="19" name="Rectangle 18">
            <a:extLst>
              <a:ext uri="{FF2B5EF4-FFF2-40B4-BE49-F238E27FC236}">
                <a16:creationId xmlns:a16="http://schemas.microsoft.com/office/drawing/2014/main" id="{3CF73910-2D46-2D56-F0EA-9C1FB314290A}"/>
              </a:ext>
            </a:extLst>
          </p:cNvPr>
          <p:cNvSpPr/>
          <p:nvPr/>
        </p:nvSpPr>
        <p:spPr>
          <a:xfrm>
            <a:off x="6514930" y="236856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Balance sheet</a:t>
            </a:r>
          </a:p>
        </p:txBody>
      </p:sp>
      <p:sp>
        <p:nvSpPr>
          <p:cNvPr id="25" name="Rectangle 24">
            <a:extLst>
              <a:ext uri="{FF2B5EF4-FFF2-40B4-BE49-F238E27FC236}">
                <a16:creationId xmlns:a16="http://schemas.microsoft.com/office/drawing/2014/main" id="{B747F66D-F8D0-E584-6A93-41706D749ED7}"/>
              </a:ext>
            </a:extLst>
          </p:cNvPr>
          <p:cNvSpPr/>
          <p:nvPr/>
        </p:nvSpPr>
        <p:spPr>
          <a:xfrm>
            <a:off x="615780" y="18955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Cover</a:t>
            </a:r>
          </a:p>
        </p:txBody>
      </p:sp>
      <p:sp>
        <p:nvSpPr>
          <p:cNvPr id="26" name="Rectangle 25">
            <a:extLst>
              <a:ext uri="{FF2B5EF4-FFF2-40B4-BE49-F238E27FC236}">
                <a16:creationId xmlns:a16="http://schemas.microsoft.com/office/drawing/2014/main" id="{D70EC299-9D4A-1927-8524-966B53675EAA}"/>
              </a:ext>
            </a:extLst>
          </p:cNvPr>
          <p:cNvSpPr/>
          <p:nvPr/>
        </p:nvSpPr>
        <p:spPr>
          <a:xfrm>
            <a:off x="3565355" y="18955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Inputs</a:t>
            </a:r>
          </a:p>
        </p:txBody>
      </p:sp>
      <p:sp>
        <p:nvSpPr>
          <p:cNvPr id="28" name="Rectangle 27">
            <a:extLst>
              <a:ext uri="{FF2B5EF4-FFF2-40B4-BE49-F238E27FC236}">
                <a16:creationId xmlns:a16="http://schemas.microsoft.com/office/drawing/2014/main" id="{AA00AEA7-1F9D-25F1-86C8-4B6639BF2B8E}"/>
              </a:ext>
            </a:extLst>
          </p:cNvPr>
          <p:cNvSpPr/>
          <p:nvPr/>
        </p:nvSpPr>
        <p:spPr>
          <a:xfrm>
            <a:off x="9464505" y="18955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Dashboard</a:t>
            </a:r>
          </a:p>
        </p:txBody>
      </p:sp>
      <p:sp>
        <p:nvSpPr>
          <p:cNvPr id="29" name="Rectangle 28">
            <a:extLst>
              <a:ext uri="{FF2B5EF4-FFF2-40B4-BE49-F238E27FC236}">
                <a16:creationId xmlns:a16="http://schemas.microsoft.com/office/drawing/2014/main" id="{EE93C2E0-FBF3-026F-D026-55C586E52184}"/>
              </a:ext>
            </a:extLst>
          </p:cNvPr>
          <p:cNvSpPr/>
          <p:nvPr/>
        </p:nvSpPr>
        <p:spPr>
          <a:xfrm>
            <a:off x="6514930" y="331458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Working capital</a:t>
            </a:r>
          </a:p>
        </p:txBody>
      </p:sp>
      <p:sp>
        <p:nvSpPr>
          <p:cNvPr id="30" name="Rectangle 29">
            <a:extLst>
              <a:ext uri="{FF2B5EF4-FFF2-40B4-BE49-F238E27FC236}">
                <a16:creationId xmlns:a16="http://schemas.microsoft.com/office/drawing/2014/main" id="{5F690CD6-30FF-2E1B-CD7B-2A56AE69ABA1}"/>
              </a:ext>
            </a:extLst>
          </p:cNvPr>
          <p:cNvSpPr/>
          <p:nvPr/>
        </p:nvSpPr>
        <p:spPr>
          <a:xfrm>
            <a:off x="6514930" y="3787598"/>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Depreciations</a:t>
            </a:r>
          </a:p>
        </p:txBody>
      </p:sp>
    </p:spTree>
    <p:extLst>
      <p:ext uri="{BB962C8B-B14F-4D97-AF65-F5344CB8AC3E}">
        <p14:creationId xmlns:p14="http://schemas.microsoft.com/office/powerpoint/2010/main" val="2307964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6: Identify the periodicity</a:t>
            </a:r>
            <a:br>
              <a:rPr lang="en-GB" sz="2400" dirty="0"/>
            </a:br>
            <a:r>
              <a:rPr lang="en-GB" b="0" dirty="0"/>
              <a:t>They are 3 main periodicity used in financial </a:t>
            </a:r>
            <a:r>
              <a:rPr lang="en-GB" b="0" dirty="0" err="1"/>
              <a:t>modeling</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15</a:t>
            </a:fld>
            <a:endParaRPr lang="en-US" sz="1000" dirty="0">
              <a:solidFill>
                <a:srgbClr val="ADAFBB"/>
              </a:solidFill>
            </a:endParaRPr>
          </a:p>
        </p:txBody>
      </p:sp>
      <p:sp>
        <p:nvSpPr>
          <p:cNvPr id="2" name="Rounded Rectangle 12">
            <a:extLst>
              <a:ext uri="{FF2B5EF4-FFF2-40B4-BE49-F238E27FC236}">
                <a16:creationId xmlns:a16="http://schemas.microsoft.com/office/drawing/2014/main" id="{E1F2BC95-706B-6D15-57DB-857FE3B7360F}"/>
              </a:ext>
            </a:extLst>
          </p:cNvPr>
          <p:cNvSpPr/>
          <p:nvPr/>
        </p:nvSpPr>
        <p:spPr bwMode="auto">
          <a:xfrm>
            <a:off x="2419847" y="1689562"/>
            <a:ext cx="9167316" cy="1090613"/>
          </a:xfrm>
          <a:prstGeom prst="rect">
            <a:avLst/>
          </a:prstGeom>
          <a:solidFill>
            <a:schemeClr val="accent5">
              <a:lumMod val="20000"/>
              <a:lumOff val="80000"/>
            </a:schemeClr>
          </a:solidFill>
          <a:ln>
            <a:noFill/>
          </a:ln>
        </p:spPr>
        <p:txBody>
          <a:bodyPr wrap="square" lIns="91428" tIns="45715" rIns="91428" bIns="45715" rtlCol="0" anchor="ctr">
            <a:noAutofit/>
          </a:bodyPr>
          <a:lstStyle/>
          <a:p>
            <a:pPr defTabSz="623853" fontAlgn="base">
              <a:spcBef>
                <a:spcPts val="200"/>
              </a:spcBef>
              <a:spcAft>
                <a:spcPts val="200"/>
              </a:spcAft>
              <a:buClr>
                <a:schemeClr val="tx2"/>
              </a:buClr>
            </a:pPr>
            <a:r>
              <a:rPr lang="en-GB" sz="1400" b="1" dirty="0">
                <a:cs typeface="Times New Roman" pitchFamily="18" charset="0"/>
              </a:rPr>
              <a:t>Annual models are usually preferred unless there is a compelling reason why a quarterly or monthly model is necessary.</a:t>
            </a:r>
            <a:endParaRPr lang="en-US" sz="1200" b="1" dirty="0">
              <a:cs typeface="Times New Roman" pitchFamily="18" charset="0"/>
            </a:endParaRPr>
          </a:p>
        </p:txBody>
      </p:sp>
      <p:sp>
        <p:nvSpPr>
          <p:cNvPr id="7" name="Rounded Rectangle 14">
            <a:extLst>
              <a:ext uri="{FF2B5EF4-FFF2-40B4-BE49-F238E27FC236}">
                <a16:creationId xmlns:a16="http://schemas.microsoft.com/office/drawing/2014/main" id="{61EE30FB-62E3-7600-E3AD-B66614E5886A}"/>
              </a:ext>
            </a:extLst>
          </p:cNvPr>
          <p:cNvSpPr/>
          <p:nvPr/>
        </p:nvSpPr>
        <p:spPr bwMode="auto">
          <a:xfrm>
            <a:off x="601606" y="1689562"/>
            <a:ext cx="1669345" cy="1090613"/>
          </a:xfrm>
          <a:prstGeom prst="rect">
            <a:avLst/>
          </a:prstGeom>
          <a:solidFill>
            <a:schemeClr val="tx1"/>
          </a:solidFill>
          <a:ln>
            <a:noFill/>
          </a:ln>
        </p:spPr>
        <p:txBody>
          <a:bodyPr wrap="square" lIns="91428" tIns="45715" rIns="91428" bIns="45715" rtlCol="0" anchor="ctr">
            <a:noAutofit/>
          </a:bodyPr>
          <a:lstStyle/>
          <a:p>
            <a:pPr algn="ctr"/>
            <a:r>
              <a:rPr lang="en-US" sz="1600" b="1" dirty="0">
                <a:solidFill>
                  <a:schemeClr val="bg1"/>
                </a:solidFill>
              </a:rPr>
              <a:t>Yearly</a:t>
            </a:r>
            <a:endParaRPr lang="en-US" sz="1600" dirty="0">
              <a:solidFill>
                <a:schemeClr val="bg1"/>
              </a:solidFill>
            </a:endParaRPr>
          </a:p>
        </p:txBody>
      </p:sp>
      <p:sp>
        <p:nvSpPr>
          <p:cNvPr id="8" name="Rounded Rectangle 15">
            <a:extLst>
              <a:ext uri="{FF2B5EF4-FFF2-40B4-BE49-F238E27FC236}">
                <a16:creationId xmlns:a16="http://schemas.microsoft.com/office/drawing/2014/main" id="{592CDB8D-F8E8-DA16-000D-8A8F2FF86747}"/>
              </a:ext>
            </a:extLst>
          </p:cNvPr>
          <p:cNvSpPr/>
          <p:nvPr/>
        </p:nvSpPr>
        <p:spPr bwMode="auto">
          <a:xfrm>
            <a:off x="2419847" y="2965067"/>
            <a:ext cx="9167316" cy="1090613"/>
          </a:xfrm>
          <a:prstGeom prst="rect">
            <a:avLst/>
          </a:prstGeom>
          <a:solidFill>
            <a:schemeClr val="accent5">
              <a:lumMod val="20000"/>
              <a:lumOff val="80000"/>
            </a:schemeClr>
          </a:solidFill>
          <a:ln>
            <a:noFill/>
          </a:ln>
        </p:spPr>
        <p:txBody>
          <a:bodyPr wrap="square" lIns="91428" tIns="45715" rIns="91428" bIns="45715" rtlCol="0" anchor="ctr">
            <a:noAutofit/>
          </a:bodyPr>
          <a:lstStyle/>
          <a:p>
            <a:pPr defTabSz="623853" fontAlgn="base">
              <a:spcBef>
                <a:spcPts val="200"/>
              </a:spcBef>
              <a:spcAft>
                <a:spcPts val="200"/>
              </a:spcAft>
              <a:buClr>
                <a:schemeClr val="tx2"/>
              </a:buClr>
            </a:pPr>
            <a:r>
              <a:rPr lang="en-US" sz="1400" b="1" dirty="0">
                <a:cs typeface="Times New Roman" pitchFamily="18" charset="0"/>
              </a:rPr>
              <a:t>Quarterly models are usually used by public companies to publish their quarterly results.</a:t>
            </a:r>
            <a:endParaRPr lang="en-US" sz="1200" b="1" dirty="0">
              <a:solidFill>
                <a:srgbClr val="0C2870"/>
              </a:solidFill>
              <a:latin typeface="Arial" charset="0"/>
              <a:cs typeface="Times New Roman" pitchFamily="18" charset="0"/>
            </a:endParaRPr>
          </a:p>
        </p:txBody>
      </p:sp>
      <p:sp>
        <p:nvSpPr>
          <p:cNvPr id="9" name="Rounded Rectangle 16">
            <a:extLst>
              <a:ext uri="{FF2B5EF4-FFF2-40B4-BE49-F238E27FC236}">
                <a16:creationId xmlns:a16="http://schemas.microsoft.com/office/drawing/2014/main" id="{C790E824-14B9-7799-FF22-59BCCB928B0B}"/>
              </a:ext>
            </a:extLst>
          </p:cNvPr>
          <p:cNvSpPr/>
          <p:nvPr/>
        </p:nvSpPr>
        <p:spPr bwMode="auto">
          <a:xfrm>
            <a:off x="601606" y="2965067"/>
            <a:ext cx="1669345" cy="1090613"/>
          </a:xfrm>
          <a:prstGeom prst="rect">
            <a:avLst/>
          </a:prstGeom>
          <a:solidFill>
            <a:schemeClr val="tx1"/>
          </a:solidFill>
          <a:ln>
            <a:noFill/>
          </a:ln>
        </p:spPr>
        <p:txBody>
          <a:bodyPr wrap="square" lIns="91428" tIns="45715" rIns="91428" bIns="45715" rtlCol="0" anchor="ctr">
            <a:noAutofit/>
          </a:bodyPr>
          <a:lstStyle/>
          <a:p>
            <a:pPr algn="ctr"/>
            <a:r>
              <a:rPr lang="en-US" sz="1600" b="1" dirty="0">
                <a:solidFill>
                  <a:schemeClr val="bg1"/>
                </a:solidFill>
              </a:rPr>
              <a:t>Quarterly</a:t>
            </a:r>
            <a:endParaRPr lang="en-US" sz="1600" dirty="0">
              <a:solidFill>
                <a:schemeClr val="bg1"/>
              </a:solidFill>
            </a:endParaRPr>
          </a:p>
        </p:txBody>
      </p:sp>
      <p:sp>
        <p:nvSpPr>
          <p:cNvPr id="10" name="Rounded Rectangle 17">
            <a:extLst>
              <a:ext uri="{FF2B5EF4-FFF2-40B4-BE49-F238E27FC236}">
                <a16:creationId xmlns:a16="http://schemas.microsoft.com/office/drawing/2014/main" id="{66B92967-FE57-37CE-7ABB-729162D7F06E}"/>
              </a:ext>
            </a:extLst>
          </p:cNvPr>
          <p:cNvSpPr/>
          <p:nvPr/>
        </p:nvSpPr>
        <p:spPr bwMode="auto">
          <a:xfrm>
            <a:off x="2419847" y="4240572"/>
            <a:ext cx="9167316" cy="1090613"/>
          </a:xfrm>
          <a:prstGeom prst="rect">
            <a:avLst/>
          </a:prstGeom>
          <a:solidFill>
            <a:schemeClr val="accent5">
              <a:lumMod val="20000"/>
              <a:lumOff val="80000"/>
            </a:schemeClr>
          </a:solidFill>
          <a:ln>
            <a:noFill/>
          </a:ln>
        </p:spPr>
        <p:txBody>
          <a:bodyPr wrap="square" lIns="91428" tIns="45715" rIns="91428" bIns="45715" rtlCol="0" anchor="ctr">
            <a:noAutofit/>
          </a:bodyPr>
          <a:lstStyle/>
          <a:p>
            <a:pPr defTabSz="623853" fontAlgn="base">
              <a:spcBef>
                <a:spcPts val="200"/>
              </a:spcBef>
              <a:spcAft>
                <a:spcPts val="200"/>
              </a:spcAft>
              <a:buClr>
                <a:schemeClr val="tx2"/>
              </a:buClr>
            </a:pPr>
            <a:r>
              <a:rPr lang="en-US" sz="1400" b="1" dirty="0">
                <a:solidFill>
                  <a:srgbClr val="0C2870"/>
                </a:solidFill>
                <a:cs typeface="Times New Roman" pitchFamily="18" charset="0"/>
              </a:rPr>
              <a:t>Monthly models are usually used for budgeting and financial planning purposes.</a:t>
            </a:r>
          </a:p>
        </p:txBody>
      </p:sp>
      <p:sp>
        <p:nvSpPr>
          <p:cNvPr id="11" name="Rounded Rectangle 18">
            <a:extLst>
              <a:ext uri="{FF2B5EF4-FFF2-40B4-BE49-F238E27FC236}">
                <a16:creationId xmlns:a16="http://schemas.microsoft.com/office/drawing/2014/main" id="{6BE4CE04-3DCC-50B0-599A-E51DE7C634E0}"/>
              </a:ext>
            </a:extLst>
          </p:cNvPr>
          <p:cNvSpPr/>
          <p:nvPr/>
        </p:nvSpPr>
        <p:spPr bwMode="auto">
          <a:xfrm>
            <a:off x="601606" y="4240572"/>
            <a:ext cx="1669345" cy="1090613"/>
          </a:xfrm>
          <a:prstGeom prst="rect">
            <a:avLst/>
          </a:prstGeom>
          <a:solidFill>
            <a:schemeClr val="tx1"/>
          </a:solidFill>
          <a:ln>
            <a:noFill/>
          </a:ln>
        </p:spPr>
        <p:txBody>
          <a:bodyPr wrap="square" lIns="91428" tIns="45715" rIns="91428" bIns="45715" rtlCol="0" anchor="ctr">
            <a:noAutofit/>
          </a:bodyPr>
          <a:lstStyle/>
          <a:p>
            <a:pPr algn="ctr"/>
            <a:r>
              <a:rPr lang="en-US" sz="1600" b="1" dirty="0">
                <a:solidFill>
                  <a:schemeClr val="bg1"/>
                </a:solidFill>
              </a:rPr>
              <a:t>Monthly</a:t>
            </a:r>
            <a:endParaRPr lang="en-US" sz="1600" dirty="0">
              <a:solidFill>
                <a:schemeClr val="bg1"/>
              </a:solidFill>
            </a:endParaRPr>
          </a:p>
        </p:txBody>
      </p:sp>
    </p:spTree>
    <p:extLst>
      <p:ext uri="{BB962C8B-B14F-4D97-AF65-F5344CB8AC3E}">
        <p14:creationId xmlns:p14="http://schemas.microsoft.com/office/powerpoint/2010/main" val="256597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6: Identify the periodicity</a:t>
            </a:r>
            <a:br>
              <a:rPr lang="en-GB" sz="2400" dirty="0"/>
            </a:br>
            <a:r>
              <a:rPr lang="en-GB" b="0" dirty="0"/>
              <a:t>Sometimes you may need to use 2 periodicities within the same model</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16</a:t>
            </a:fld>
            <a:endParaRPr lang="en-US" sz="1000" dirty="0">
              <a:solidFill>
                <a:srgbClr val="ADAFBB"/>
              </a:solidFill>
            </a:endParaRPr>
          </a:p>
        </p:txBody>
      </p:sp>
      <p:sp>
        <p:nvSpPr>
          <p:cNvPr id="4" name="TextBox 3">
            <a:extLst>
              <a:ext uri="{FF2B5EF4-FFF2-40B4-BE49-F238E27FC236}">
                <a16:creationId xmlns:a16="http://schemas.microsoft.com/office/drawing/2014/main" id="{FFB68EA8-0F0D-AD40-F11B-830B85084FF1}"/>
              </a:ext>
            </a:extLst>
          </p:cNvPr>
          <p:cNvSpPr txBox="1"/>
          <p:nvPr/>
        </p:nvSpPr>
        <p:spPr>
          <a:xfrm>
            <a:off x="548640" y="1569720"/>
            <a:ext cx="10976610" cy="3046988"/>
          </a:xfrm>
          <a:prstGeom prst="rect">
            <a:avLst/>
          </a:prstGeom>
          <a:noFill/>
        </p:spPr>
        <p:txBody>
          <a:bodyPr wrap="square" rtlCol="0">
            <a:spAutoFit/>
          </a:bodyPr>
          <a:lstStyle/>
          <a:p>
            <a:r>
              <a:rPr lang="en-GB" sz="1600" dirty="0"/>
              <a:t>Only use 2 different periodicities if you really need to. Indeed, it adds a layer of complexity to the model, which will increase the chance to make an error.</a:t>
            </a:r>
          </a:p>
          <a:p>
            <a:endParaRPr lang="en-GB" sz="1600" dirty="0"/>
          </a:p>
          <a:p>
            <a:r>
              <a:rPr lang="en-GB" sz="1600" dirty="0"/>
              <a:t>Try to not use 2 different periodicities within the same tab. For example, some professionals like to have 4 columns for the 4 quarters of the year, and then they may have a fifth column summing the 4 columns to get the annual results. This structure will increase the chance to make an error, as the formulas in the first 4 columns will be different from the 5th column, which will complexify the model and will remove row consistency.</a:t>
            </a:r>
          </a:p>
          <a:p>
            <a:endParaRPr lang="en-GB" sz="1600" dirty="0"/>
          </a:p>
          <a:p>
            <a:r>
              <a:rPr lang="en-GB" sz="1600" dirty="0"/>
              <a:t>Instead of the above structure, we recommend to use 2 different tabs. One tab for the quarterly periodicity, and one tab for the annual periodicity, which will sum the 4 columns from the first tab.</a:t>
            </a:r>
          </a:p>
          <a:p>
            <a:endParaRPr lang="en-GB" sz="1600" dirty="0"/>
          </a:p>
          <a:p>
            <a:r>
              <a:rPr lang="en-GB" sz="1600" dirty="0"/>
              <a:t>If you really want both periodicities in the same tab, put them in different places of the tab, like shown below:</a:t>
            </a:r>
          </a:p>
        </p:txBody>
      </p:sp>
      <p:pic>
        <p:nvPicPr>
          <p:cNvPr id="5" name="Picture 4">
            <a:extLst>
              <a:ext uri="{FF2B5EF4-FFF2-40B4-BE49-F238E27FC236}">
                <a16:creationId xmlns:a16="http://schemas.microsoft.com/office/drawing/2014/main" id="{6D5E04BA-77FB-59F6-F558-7DA22B5FC5A9}"/>
              </a:ext>
            </a:extLst>
          </p:cNvPr>
          <p:cNvPicPr>
            <a:picLocks noChangeAspect="1"/>
          </p:cNvPicPr>
          <p:nvPr/>
        </p:nvPicPr>
        <p:blipFill>
          <a:blip r:embed="rId6"/>
          <a:stretch>
            <a:fillRect/>
          </a:stretch>
        </p:blipFill>
        <p:spPr>
          <a:xfrm>
            <a:off x="811531" y="4877687"/>
            <a:ext cx="10264140" cy="9056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740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17</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sz="1600" b="1" dirty="0">
                <a:solidFill>
                  <a:schemeClr val="tx1"/>
                </a:solidFill>
              </a:rPr>
              <a:t>What is financial modeling?</a:t>
            </a:r>
          </a:p>
          <a:p>
            <a:pPr marL="354013" indent="-239713">
              <a:lnSpc>
                <a:spcPct val="100000"/>
              </a:lnSpc>
              <a:spcBef>
                <a:spcPts val="600"/>
              </a:spcBef>
              <a:spcAft>
                <a:spcPts val="600"/>
              </a:spcAft>
              <a:buFont typeface="+mj-lt"/>
              <a:buAutoNum type="arabicPeriod"/>
              <a:defRPr/>
            </a:pPr>
            <a:r>
              <a:rPr lang="en-GB" b="1" dirty="0">
                <a:solidFill>
                  <a:schemeClr val="tx1"/>
                </a:solidFill>
              </a:rPr>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solidFill>
                  <a:schemeClr val="accent2"/>
                </a:solidFill>
              </a:rPr>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lvl="0"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1977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What are the main building blocks used to build a financial model?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18</a:t>
            </a:fld>
            <a:endParaRPr lang="en-US" sz="1000" dirty="0">
              <a:solidFill>
                <a:srgbClr val="ADAFBB"/>
              </a:solidFill>
            </a:endParaRPr>
          </a:p>
        </p:txBody>
      </p:sp>
      <p:sp>
        <p:nvSpPr>
          <p:cNvPr id="28" name="Rectangle 27">
            <a:extLst>
              <a:ext uri="{FF2B5EF4-FFF2-40B4-BE49-F238E27FC236}">
                <a16:creationId xmlns:a16="http://schemas.microsoft.com/office/drawing/2014/main" id="{0A23728A-C463-2110-0600-9074D5FD7586}"/>
              </a:ext>
            </a:extLst>
          </p:cNvPr>
          <p:cNvSpPr/>
          <p:nvPr/>
        </p:nvSpPr>
        <p:spPr>
          <a:xfrm>
            <a:off x="61578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Cover</a:t>
            </a:r>
          </a:p>
        </p:txBody>
      </p:sp>
      <p:sp>
        <p:nvSpPr>
          <p:cNvPr id="35" name="Rectangle 34">
            <a:extLst>
              <a:ext uri="{FF2B5EF4-FFF2-40B4-BE49-F238E27FC236}">
                <a16:creationId xmlns:a16="http://schemas.microsoft.com/office/drawing/2014/main" id="{2D114EF5-AE70-0509-BE62-2220B554651C}"/>
              </a:ext>
            </a:extLst>
          </p:cNvPr>
          <p:cNvSpPr/>
          <p:nvPr/>
        </p:nvSpPr>
        <p:spPr>
          <a:xfrm>
            <a:off x="356535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Inputs</a:t>
            </a:r>
          </a:p>
        </p:txBody>
      </p:sp>
      <p:sp>
        <p:nvSpPr>
          <p:cNvPr id="36" name="Rectangle 35">
            <a:extLst>
              <a:ext uri="{FF2B5EF4-FFF2-40B4-BE49-F238E27FC236}">
                <a16:creationId xmlns:a16="http://schemas.microsoft.com/office/drawing/2014/main" id="{C1F62305-170A-3D5D-8899-F2B522363382}"/>
              </a:ext>
            </a:extLst>
          </p:cNvPr>
          <p:cNvSpPr/>
          <p:nvPr/>
        </p:nvSpPr>
        <p:spPr>
          <a:xfrm>
            <a:off x="651493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Calculation</a:t>
            </a:r>
          </a:p>
        </p:txBody>
      </p:sp>
      <p:sp>
        <p:nvSpPr>
          <p:cNvPr id="38" name="Rectangle 37">
            <a:extLst>
              <a:ext uri="{FF2B5EF4-FFF2-40B4-BE49-F238E27FC236}">
                <a16:creationId xmlns:a16="http://schemas.microsoft.com/office/drawing/2014/main" id="{AC065C31-A533-8E11-48CE-6DB90A6CE2CA}"/>
              </a:ext>
            </a:extLst>
          </p:cNvPr>
          <p:cNvSpPr/>
          <p:nvPr/>
        </p:nvSpPr>
        <p:spPr>
          <a:xfrm>
            <a:off x="946450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Outputs</a:t>
            </a:r>
          </a:p>
        </p:txBody>
      </p:sp>
      <p:sp>
        <p:nvSpPr>
          <p:cNvPr id="45" name="Rectangle 44">
            <a:extLst>
              <a:ext uri="{FF2B5EF4-FFF2-40B4-BE49-F238E27FC236}">
                <a16:creationId xmlns:a16="http://schemas.microsoft.com/office/drawing/2014/main" id="{A70CBACE-9460-4E77-2828-970DB3C8B3D7}"/>
              </a:ext>
            </a:extLst>
          </p:cNvPr>
          <p:cNvSpPr/>
          <p:nvPr/>
        </p:nvSpPr>
        <p:spPr>
          <a:xfrm>
            <a:off x="6514930"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Income statement</a:t>
            </a:r>
          </a:p>
        </p:txBody>
      </p:sp>
      <p:sp>
        <p:nvSpPr>
          <p:cNvPr id="47" name="Rectangle 46">
            <a:extLst>
              <a:ext uri="{FF2B5EF4-FFF2-40B4-BE49-F238E27FC236}">
                <a16:creationId xmlns:a16="http://schemas.microsoft.com/office/drawing/2014/main" id="{CB2A66DA-C7E6-F824-1F9D-A286A2C0F2BD}"/>
              </a:ext>
            </a:extLst>
          </p:cNvPr>
          <p:cNvSpPr/>
          <p:nvPr/>
        </p:nvSpPr>
        <p:spPr>
          <a:xfrm>
            <a:off x="6514930" y="2917774"/>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Cash flow statement</a:t>
            </a:r>
          </a:p>
        </p:txBody>
      </p:sp>
      <p:sp>
        <p:nvSpPr>
          <p:cNvPr id="48" name="Rectangle 47">
            <a:extLst>
              <a:ext uri="{FF2B5EF4-FFF2-40B4-BE49-F238E27FC236}">
                <a16:creationId xmlns:a16="http://schemas.microsoft.com/office/drawing/2014/main" id="{FB91F917-F431-57F6-8EF1-93350D94AF3A}"/>
              </a:ext>
            </a:extLst>
          </p:cNvPr>
          <p:cNvSpPr/>
          <p:nvPr/>
        </p:nvSpPr>
        <p:spPr>
          <a:xfrm>
            <a:off x="6514930" y="339078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Revenue schedule</a:t>
            </a:r>
          </a:p>
        </p:txBody>
      </p:sp>
      <p:sp>
        <p:nvSpPr>
          <p:cNvPr id="49" name="Rectangle 48">
            <a:extLst>
              <a:ext uri="{FF2B5EF4-FFF2-40B4-BE49-F238E27FC236}">
                <a16:creationId xmlns:a16="http://schemas.microsoft.com/office/drawing/2014/main" id="{4124B956-3F45-6D04-1AA1-DDCD5A02EE90}"/>
              </a:ext>
            </a:extLst>
          </p:cNvPr>
          <p:cNvSpPr/>
          <p:nvPr/>
        </p:nvSpPr>
        <p:spPr>
          <a:xfrm>
            <a:off x="6514930" y="3863798"/>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Cost schedule</a:t>
            </a:r>
          </a:p>
        </p:txBody>
      </p:sp>
      <p:sp>
        <p:nvSpPr>
          <p:cNvPr id="50" name="Rectangle 49">
            <a:extLst>
              <a:ext uri="{FF2B5EF4-FFF2-40B4-BE49-F238E27FC236}">
                <a16:creationId xmlns:a16="http://schemas.microsoft.com/office/drawing/2014/main" id="{3768BDE6-29BA-0F20-721C-0BDA615AB94B}"/>
              </a:ext>
            </a:extLst>
          </p:cNvPr>
          <p:cNvSpPr/>
          <p:nvPr/>
        </p:nvSpPr>
        <p:spPr>
          <a:xfrm>
            <a:off x="6514930" y="244476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Balance sheet</a:t>
            </a:r>
          </a:p>
        </p:txBody>
      </p:sp>
      <p:sp>
        <p:nvSpPr>
          <p:cNvPr id="51" name="Rectangle 50">
            <a:extLst>
              <a:ext uri="{FF2B5EF4-FFF2-40B4-BE49-F238E27FC236}">
                <a16:creationId xmlns:a16="http://schemas.microsoft.com/office/drawing/2014/main" id="{A1F05DF1-4FCA-5AE4-A109-D48D83DC7E1D}"/>
              </a:ext>
            </a:extLst>
          </p:cNvPr>
          <p:cNvSpPr/>
          <p:nvPr/>
        </p:nvSpPr>
        <p:spPr>
          <a:xfrm>
            <a:off x="6514930" y="433681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Working capital</a:t>
            </a:r>
          </a:p>
        </p:txBody>
      </p:sp>
      <p:sp>
        <p:nvSpPr>
          <p:cNvPr id="52" name="Rectangle 51">
            <a:extLst>
              <a:ext uri="{FF2B5EF4-FFF2-40B4-BE49-F238E27FC236}">
                <a16:creationId xmlns:a16="http://schemas.microsoft.com/office/drawing/2014/main" id="{F1E8E855-9C1E-AFB2-8A76-2A517D03F506}"/>
              </a:ext>
            </a:extLst>
          </p:cNvPr>
          <p:cNvSpPr/>
          <p:nvPr/>
        </p:nvSpPr>
        <p:spPr>
          <a:xfrm>
            <a:off x="6514930" y="480982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Depreciations</a:t>
            </a:r>
          </a:p>
        </p:txBody>
      </p:sp>
      <p:sp>
        <p:nvSpPr>
          <p:cNvPr id="53" name="Rectangle 52">
            <a:extLst>
              <a:ext uri="{FF2B5EF4-FFF2-40B4-BE49-F238E27FC236}">
                <a16:creationId xmlns:a16="http://schemas.microsoft.com/office/drawing/2014/main" id="{9063EA0C-B842-50B2-4EBB-D6F029A337C7}"/>
              </a:ext>
            </a:extLst>
          </p:cNvPr>
          <p:cNvSpPr/>
          <p:nvPr/>
        </p:nvSpPr>
        <p:spPr>
          <a:xfrm>
            <a:off x="6514930" y="5282834"/>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Debt &amp; Interest</a:t>
            </a:r>
          </a:p>
        </p:txBody>
      </p:sp>
      <p:sp>
        <p:nvSpPr>
          <p:cNvPr id="54" name="Rectangle 53">
            <a:extLst>
              <a:ext uri="{FF2B5EF4-FFF2-40B4-BE49-F238E27FC236}">
                <a16:creationId xmlns:a16="http://schemas.microsoft.com/office/drawing/2014/main" id="{9DEC6A7A-4008-9896-5526-73BE05A7D8E5}"/>
              </a:ext>
            </a:extLst>
          </p:cNvPr>
          <p:cNvSpPr/>
          <p:nvPr/>
        </p:nvSpPr>
        <p:spPr>
          <a:xfrm>
            <a:off x="6514930" y="575584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Free cash flow</a:t>
            </a:r>
          </a:p>
        </p:txBody>
      </p:sp>
      <p:sp>
        <p:nvSpPr>
          <p:cNvPr id="69" name="Rectangle 68">
            <a:extLst>
              <a:ext uri="{FF2B5EF4-FFF2-40B4-BE49-F238E27FC236}">
                <a16:creationId xmlns:a16="http://schemas.microsoft.com/office/drawing/2014/main" id="{BA462E0C-8D2E-E223-1CC8-45F2C3294686}"/>
              </a:ext>
            </a:extLst>
          </p:cNvPr>
          <p:cNvSpPr/>
          <p:nvPr/>
        </p:nvSpPr>
        <p:spPr>
          <a:xfrm>
            <a:off x="615780"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Cover</a:t>
            </a:r>
          </a:p>
        </p:txBody>
      </p:sp>
      <p:sp>
        <p:nvSpPr>
          <p:cNvPr id="71" name="Rectangle 70">
            <a:extLst>
              <a:ext uri="{FF2B5EF4-FFF2-40B4-BE49-F238E27FC236}">
                <a16:creationId xmlns:a16="http://schemas.microsoft.com/office/drawing/2014/main" id="{8BF85BB3-F0C9-4F64-2D36-56DED15EB94D}"/>
              </a:ext>
            </a:extLst>
          </p:cNvPr>
          <p:cNvSpPr/>
          <p:nvPr/>
        </p:nvSpPr>
        <p:spPr>
          <a:xfrm>
            <a:off x="356535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Inputs</a:t>
            </a:r>
          </a:p>
        </p:txBody>
      </p:sp>
      <p:sp>
        <p:nvSpPr>
          <p:cNvPr id="72" name="Rectangle 71">
            <a:extLst>
              <a:ext uri="{FF2B5EF4-FFF2-40B4-BE49-F238E27FC236}">
                <a16:creationId xmlns:a16="http://schemas.microsoft.com/office/drawing/2014/main" id="{F455F609-2A3A-29DA-7720-EB88BAB691B9}"/>
              </a:ext>
            </a:extLst>
          </p:cNvPr>
          <p:cNvSpPr/>
          <p:nvPr/>
        </p:nvSpPr>
        <p:spPr>
          <a:xfrm>
            <a:off x="3565355" y="244476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Drivers</a:t>
            </a:r>
          </a:p>
        </p:txBody>
      </p:sp>
      <p:sp>
        <p:nvSpPr>
          <p:cNvPr id="73" name="Rectangle 72">
            <a:extLst>
              <a:ext uri="{FF2B5EF4-FFF2-40B4-BE49-F238E27FC236}">
                <a16:creationId xmlns:a16="http://schemas.microsoft.com/office/drawing/2014/main" id="{79B575E9-CC64-5AD9-CCC4-3B41889AC6F7}"/>
              </a:ext>
            </a:extLst>
          </p:cNvPr>
          <p:cNvSpPr/>
          <p:nvPr/>
        </p:nvSpPr>
        <p:spPr>
          <a:xfrm>
            <a:off x="946450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Dashboard</a:t>
            </a:r>
          </a:p>
        </p:txBody>
      </p:sp>
    </p:spTree>
    <p:extLst>
      <p:ext uri="{BB962C8B-B14F-4D97-AF65-F5344CB8AC3E}">
        <p14:creationId xmlns:p14="http://schemas.microsoft.com/office/powerpoint/2010/main" val="3929566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Cover</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19</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647426"/>
          </a:xfrm>
          <a:prstGeom prst="rect">
            <a:avLst/>
          </a:prstGeom>
          <a:noFill/>
        </p:spPr>
        <p:txBody>
          <a:bodyPr wrap="square" rtlCol="0">
            <a:spAutoFit/>
          </a:bodyPr>
          <a:lstStyle/>
          <a:p>
            <a:r>
              <a:rPr lang="en-GB" sz="1600" dirty="0"/>
              <a:t>The cover page is typically the first page of the model and is designed to provide a high-level overview of the model to users who may be unfamiliar with its contents.</a:t>
            </a:r>
          </a:p>
          <a:p>
            <a:endParaRPr lang="en-GB" sz="1600" dirty="0"/>
          </a:p>
          <a:p>
            <a:r>
              <a:rPr lang="en-GB" sz="1600" dirty="0"/>
              <a:t>The cover page typically includes the following information:</a:t>
            </a:r>
          </a:p>
          <a:p>
            <a:pPr marL="285750" indent="-200025">
              <a:buFont typeface="Arial" panose="020B0604020202020204" pitchFamily="34" charset="0"/>
              <a:buChar char="•"/>
            </a:pPr>
            <a:r>
              <a:rPr lang="en-GB" sz="1600" dirty="0"/>
              <a:t>Company name </a:t>
            </a:r>
          </a:p>
          <a:p>
            <a:pPr marL="285750" indent="-200025">
              <a:buFont typeface="Arial" panose="020B0604020202020204" pitchFamily="34" charset="0"/>
              <a:buChar char="•"/>
            </a:pPr>
            <a:r>
              <a:rPr lang="en-GB" sz="1600" dirty="0"/>
              <a:t>Project name </a:t>
            </a:r>
          </a:p>
          <a:p>
            <a:pPr marL="285750" indent="-200025">
              <a:buFont typeface="Arial" panose="020B0604020202020204" pitchFamily="34" charset="0"/>
              <a:buChar char="•"/>
            </a:pPr>
            <a:r>
              <a:rPr lang="en-GB" sz="1600" dirty="0"/>
              <a:t>Project 1-sentence description</a:t>
            </a:r>
          </a:p>
          <a:p>
            <a:pPr marL="285750" indent="-200025">
              <a:buFont typeface="Arial" panose="020B0604020202020204" pitchFamily="34" charset="0"/>
              <a:buChar char="•"/>
            </a:pPr>
            <a:r>
              <a:rPr lang="en-GB" sz="1600" dirty="0"/>
              <a:t>Project manager </a:t>
            </a:r>
          </a:p>
          <a:p>
            <a:pPr marL="285750" indent="-200025">
              <a:buFont typeface="Arial" panose="020B0604020202020204" pitchFamily="34" charset="0"/>
              <a:buChar char="•"/>
            </a:pPr>
            <a:r>
              <a:rPr lang="en-GB" sz="1600" dirty="0"/>
              <a:t>Change manager </a:t>
            </a:r>
          </a:p>
          <a:p>
            <a:pPr marL="285750" indent="-200025">
              <a:buFont typeface="Arial" panose="020B0604020202020204" pitchFamily="34" charset="0"/>
              <a:buChar char="•"/>
            </a:pPr>
            <a:r>
              <a:rPr lang="en-GB" sz="1600" dirty="0"/>
              <a:t>Project sponsor </a:t>
            </a:r>
          </a:p>
          <a:p>
            <a:pPr marL="285750" indent="-200025">
              <a:buFont typeface="Arial" panose="020B0604020202020204" pitchFamily="34" charset="0"/>
              <a:buChar char="•"/>
            </a:pPr>
            <a:r>
              <a:rPr lang="en-GB" sz="1600" dirty="0"/>
              <a:t>Financial model name </a:t>
            </a:r>
          </a:p>
          <a:p>
            <a:pPr marL="285750" indent="-200025">
              <a:buFont typeface="Arial" panose="020B0604020202020204" pitchFamily="34" charset="0"/>
              <a:buChar char="•"/>
            </a:pPr>
            <a:r>
              <a:rPr lang="en-GB" sz="1600" dirty="0"/>
              <a:t>Model objective</a:t>
            </a:r>
          </a:p>
          <a:p>
            <a:pPr marL="285750" indent="-200025">
              <a:buFont typeface="Arial" panose="020B0604020202020204" pitchFamily="34" charset="0"/>
              <a:buChar char="•"/>
            </a:pPr>
            <a:r>
              <a:rPr lang="en-GB" sz="1600" dirty="0"/>
              <a:t>Model building blocks</a:t>
            </a:r>
          </a:p>
          <a:p>
            <a:pPr marL="285750" indent="-200025">
              <a:buFont typeface="Arial" panose="020B0604020202020204" pitchFamily="34" charset="0"/>
              <a:buChar char="•"/>
            </a:pPr>
            <a:r>
              <a:rPr lang="en-GB" sz="1600" dirty="0"/>
              <a:t>Model owner</a:t>
            </a:r>
          </a:p>
          <a:p>
            <a:pPr marL="285750" indent="-200025">
              <a:buFont typeface="Arial" panose="020B0604020202020204" pitchFamily="34" charset="0"/>
              <a:buChar char="•"/>
            </a:pPr>
            <a:r>
              <a:rPr lang="en-GB" sz="1600" dirty="0"/>
              <a:t>Last update </a:t>
            </a:r>
          </a:p>
          <a:p>
            <a:pPr marL="285750" indent="-200025">
              <a:buFont typeface="Arial" panose="020B0604020202020204" pitchFamily="34" charset="0"/>
              <a:buChar char="•"/>
            </a:pPr>
            <a:r>
              <a:rPr lang="en-GB" sz="1600" dirty="0"/>
              <a:t>Model status </a:t>
            </a:r>
          </a:p>
          <a:p>
            <a:pPr marL="285750" indent="-200025">
              <a:buFont typeface="Arial" panose="020B0604020202020204" pitchFamily="34" charset="0"/>
              <a:buChar char="•"/>
            </a:pPr>
            <a:r>
              <a:rPr lang="en-GB" sz="1600" dirty="0"/>
              <a:t>Table of contents</a:t>
            </a:r>
          </a:p>
          <a:p>
            <a:pPr marL="285750" indent="-200025">
              <a:buFont typeface="Arial" panose="020B0604020202020204" pitchFamily="34" charset="0"/>
              <a:buChar char="•"/>
            </a:pPr>
            <a:r>
              <a:rPr lang="en-GB" sz="1600" dirty="0"/>
              <a:t>Model Checks</a:t>
            </a:r>
          </a:p>
        </p:txBody>
      </p:sp>
    </p:spTree>
    <p:extLst>
      <p:ext uri="{BB962C8B-B14F-4D97-AF65-F5344CB8AC3E}">
        <p14:creationId xmlns:p14="http://schemas.microsoft.com/office/powerpoint/2010/main" val="288273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2</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sz="1600" b="1" dirty="0">
                <a:solidFill>
                  <a:schemeClr val="accent2"/>
                </a:solidFill>
              </a:rPr>
              <a:t>What is financial modeling?</a:t>
            </a:r>
          </a:p>
          <a:p>
            <a:pPr marL="354013" indent="-239713">
              <a:lnSpc>
                <a:spcPct val="100000"/>
              </a:lnSpc>
              <a:spcBef>
                <a:spcPts val="600"/>
              </a:spcBef>
              <a:spcAft>
                <a:spcPts val="600"/>
              </a:spcAft>
              <a:buFont typeface="+mj-lt"/>
              <a:buAutoNum type="arabicPeriod"/>
              <a:defRPr/>
            </a:pPr>
            <a:r>
              <a:rPr lang="en-GB" b="1" dirty="0"/>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lvl="0"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9675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Cover</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20</a:t>
            </a:fld>
            <a:endParaRPr lang="en-US" sz="1000" dirty="0">
              <a:solidFill>
                <a:srgbClr val="ADAFBB"/>
              </a:solidFill>
            </a:endParaRPr>
          </a:p>
        </p:txBody>
      </p:sp>
      <p:sp>
        <p:nvSpPr>
          <p:cNvPr id="4" name="Rectangle: Rounded Corners 3">
            <a:extLst>
              <a:ext uri="{FF2B5EF4-FFF2-40B4-BE49-F238E27FC236}">
                <a16:creationId xmlns:a16="http://schemas.microsoft.com/office/drawing/2014/main" id="{AE55BA80-762F-8E0D-65AF-06769ABC9363}"/>
              </a:ext>
            </a:extLst>
          </p:cNvPr>
          <p:cNvSpPr/>
          <p:nvPr/>
        </p:nvSpPr>
        <p:spPr>
          <a:xfrm>
            <a:off x="10111583" y="365125"/>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pic>
        <p:nvPicPr>
          <p:cNvPr id="8" name="Picture 7">
            <a:extLst>
              <a:ext uri="{FF2B5EF4-FFF2-40B4-BE49-F238E27FC236}">
                <a16:creationId xmlns:a16="http://schemas.microsoft.com/office/drawing/2014/main" id="{63FC4621-31B5-D1F9-9C70-D0C026ED8F51}"/>
              </a:ext>
            </a:extLst>
          </p:cNvPr>
          <p:cNvPicPr>
            <a:picLocks noChangeAspect="1"/>
          </p:cNvPicPr>
          <p:nvPr/>
        </p:nvPicPr>
        <p:blipFill>
          <a:blip r:embed="rId6"/>
          <a:stretch>
            <a:fillRect/>
          </a:stretch>
        </p:blipFill>
        <p:spPr>
          <a:xfrm>
            <a:off x="2333625" y="1696917"/>
            <a:ext cx="7992266" cy="4694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0360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Inputs</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21</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939814"/>
          </a:xfrm>
          <a:prstGeom prst="rect">
            <a:avLst/>
          </a:prstGeom>
          <a:noFill/>
        </p:spPr>
        <p:txBody>
          <a:bodyPr wrap="square" rtlCol="0">
            <a:spAutoFit/>
          </a:bodyPr>
          <a:lstStyle/>
          <a:p>
            <a:pPr>
              <a:spcBef>
                <a:spcPts val="300"/>
              </a:spcBef>
              <a:spcAft>
                <a:spcPts val="300"/>
              </a:spcAft>
            </a:pPr>
            <a:r>
              <a:rPr lang="en-GB" sz="1500" dirty="0"/>
              <a:t>Inputs are the specific variables and data points that are used to build a model. Inputs can be based on a wide range of sources, including financial statements, market research, and management guidance.</a:t>
            </a:r>
          </a:p>
          <a:p>
            <a:pPr>
              <a:spcBef>
                <a:spcPts val="300"/>
              </a:spcBef>
              <a:spcAft>
                <a:spcPts val="300"/>
              </a:spcAft>
            </a:pPr>
            <a:endParaRPr lang="en-GB" sz="1500" dirty="0"/>
          </a:p>
          <a:p>
            <a:pPr>
              <a:spcBef>
                <a:spcPts val="300"/>
              </a:spcBef>
              <a:spcAft>
                <a:spcPts val="300"/>
              </a:spcAft>
            </a:pPr>
            <a:r>
              <a:rPr lang="en-GB" sz="1500" b="1" dirty="0"/>
              <a:t>Examples of inputs in financial </a:t>
            </a:r>
            <a:r>
              <a:rPr lang="en-GB" sz="1500" b="1" dirty="0" err="1"/>
              <a:t>modeling</a:t>
            </a:r>
            <a:r>
              <a:rPr lang="en-GB" sz="1500" b="1" dirty="0"/>
              <a:t> include:</a:t>
            </a:r>
          </a:p>
          <a:p>
            <a:pPr marL="285750" indent="-200025">
              <a:spcBef>
                <a:spcPts val="300"/>
              </a:spcBef>
              <a:spcAft>
                <a:spcPts val="300"/>
              </a:spcAft>
              <a:buFont typeface="Arial" panose="020B0604020202020204" pitchFamily="34" charset="0"/>
              <a:buChar char="•"/>
            </a:pPr>
            <a:r>
              <a:rPr lang="en-GB" sz="1500" b="1" dirty="0"/>
              <a:t>Historical financial statements: </a:t>
            </a:r>
            <a:r>
              <a:rPr lang="en-GB" sz="1500" dirty="0"/>
              <a:t>Inputs may include past revenue, expenses, and earnings data, as well as information on the company's assets, liabilities, and equity.</a:t>
            </a:r>
          </a:p>
          <a:p>
            <a:pPr marL="285750" indent="-200025">
              <a:spcBef>
                <a:spcPts val="300"/>
              </a:spcBef>
              <a:spcAft>
                <a:spcPts val="300"/>
              </a:spcAft>
              <a:buFont typeface="Arial" panose="020B0604020202020204" pitchFamily="34" charset="0"/>
              <a:buChar char="•"/>
            </a:pPr>
            <a:r>
              <a:rPr lang="en-GB" sz="1500" b="1" dirty="0"/>
              <a:t>Market research: </a:t>
            </a:r>
            <a:r>
              <a:rPr lang="en-GB" sz="1500" dirty="0"/>
              <a:t>Inputs may include data on market size, growth rates, and trends, as well as information on the company's competitors and the overall industry landscape.</a:t>
            </a:r>
          </a:p>
          <a:p>
            <a:pPr marL="285750" indent="-200025">
              <a:spcBef>
                <a:spcPts val="300"/>
              </a:spcBef>
              <a:spcAft>
                <a:spcPts val="300"/>
              </a:spcAft>
              <a:buFont typeface="Arial" panose="020B0604020202020204" pitchFamily="34" charset="0"/>
              <a:buChar char="•"/>
            </a:pPr>
            <a:r>
              <a:rPr lang="en-GB" sz="1500" b="1" dirty="0"/>
              <a:t>Management guidance: </a:t>
            </a:r>
            <a:r>
              <a:rPr lang="en-GB" sz="1500" dirty="0"/>
              <a:t>Inputs may include guidance from the company's management on key assumptions and expectations for future performance, such as growth rates and capital expenditure requirements.</a:t>
            </a:r>
          </a:p>
          <a:p>
            <a:pPr marL="285750" indent="-200025">
              <a:spcBef>
                <a:spcPts val="300"/>
              </a:spcBef>
              <a:spcAft>
                <a:spcPts val="300"/>
              </a:spcAft>
              <a:buFont typeface="Arial" panose="020B0604020202020204" pitchFamily="34" charset="0"/>
              <a:buChar char="•"/>
            </a:pPr>
            <a:r>
              <a:rPr lang="en-GB" sz="1500" b="1" dirty="0"/>
              <a:t>Economic data: </a:t>
            </a:r>
            <a:r>
              <a:rPr lang="en-GB" sz="1500" dirty="0"/>
              <a:t>Inputs may include macroeconomic data, such as inflation rates and interest rates, which can impact the financial performance of the company.</a:t>
            </a:r>
          </a:p>
          <a:p>
            <a:pPr marL="285750" indent="-200025">
              <a:spcBef>
                <a:spcPts val="300"/>
              </a:spcBef>
              <a:spcAft>
                <a:spcPts val="300"/>
              </a:spcAft>
              <a:buFont typeface="Arial" panose="020B0604020202020204" pitchFamily="34" charset="0"/>
              <a:buChar char="•"/>
            </a:pPr>
            <a:r>
              <a:rPr lang="en-GB" sz="1500" b="1" dirty="0"/>
              <a:t>Other financial metrics: </a:t>
            </a:r>
            <a:r>
              <a:rPr lang="en-GB" sz="1500" dirty="0"/>
              <a:t>Inputs may include other financial metrics, such as customer acquisition costs or customer lifetime value, which can be used to generate more accurate forecasts.</a:t>
            </a:r>
          </a:p>
          <a:p>
            <a:pPr>
              <a:spcBef>
                <a:spcPts val="300"/>
              </a:spcBef>
              <a:spcAft>
                <a:spcPts val="300"/>
              </a:spcAft>
            </a:pPr>
            <a:endParaRPr lang="en-GB" sz="1500" dirty="0"/>
          </a:p>
          <a:p>
            <a:pPr>
              <a:spcBef>
                <a:spcPts val="300"/>
              </a:spcBef>
              <a:spcAft>
                <a:spcPts val="300"/>
              </a:spcAft>
            </a:pPr>
            <a:r>
              <a:rPr lang="en-GB" sz="1500" dirty="0"/>
              <a:t>Inputs are critical to the accuracy and usefulness of the model. It is important to ensure that all inputs are properly documented and that any sources of uncertainty or risk are appropriately accounted for. Additionally, sensitivity analysis can be conducted on inputs to test the impact of different assumptions on the output generated by the model.</a:t>
            </a:r>
          </a:p>
        </p:txBody>
      </p:sp>
    </p:spTree>
    <p:extLst>
      <p:ext uri="{BB962C8B-B14F-4D97-AF65-F5344CB8AC3E}">
        <p14:creationId xmlns:p14="http://schemas.microsoft.com/office/powerpoint/2010/main" val="631187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Drivers</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22</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093428"/>
          </a:xfrm>
          <a:prstGeom prst="rect">
            <a:avLst/>
          </a:prstGeom>
          <a:noFill/>
        </p:spPr>
        <p:txBody>
          <a:bodyPr wrap="square" rtlCol="0">
            <a:spAutoFit/>
          </a:bodyPr>
          <a:lstStyle/>
          <a:p>
            <a:r>
              <a:rPr lang="en-GB" sz="1500" dirty="0"/>
              <a:t>Drivers are the key inputs that have the most significant impact on the output of the model.</a:t>
            </a:r>
          </a:p>
          <a:p>
            <a:endParaRPr lang="en-GB" sz="1500" dirty="0"/>
          </a:p>
          <a:p>
            <a:r>
              <a:rPr lang="en-GB" sz="1500" b="1" dirty="0"/>
              <a:t>Examples of drivers in financial </a:t>
            </a:r>
            <a:r>
              <a:rPr lang="en-GB" sz="1500" b="1" dirty="0" err="1"/>
              <a:t>modeling</a:t>
            </a:r>
            <a:r>
              <a:rPr lang="en-GB" sz="1500" b="1" dirty="0"/>
              <a:t> include:</a:t>
            </a:r>
          </a:p>
          <a:p>
            <a:endParaRPr lang="en-GB" sz="1500" dirty="0"/>
          </a:p>
          <a:p>
            <a:pPr marL="285750" indent="-200025">
              <a:spcBef>
                <a:spcPts val="300"/>
              </a:spcBef>
              <a:spcAft>
                <a:spcPts val="300"/>
              </a:spcAft>
              <a:buFont typeface="Arial" panose="020B0604020202020204" pitchFamily="34" charset="0"/>
              <a:buChar char="•"/>
            </a:pPr>
            <a:r>
              <a:rPr lang="en-GB" sz="1500" b="1" dirty="0"/>
              <a:t>Revenue growth rate: </a:t>
            </a:r>
            <a:r>
              <a:rPr lang="en-GB" sz="1500" dirty="0"/>
              <a:t>This is the rate at which a company's revenue is expected to grow over time. It is a key driver of the company's financial performance and is influenced by a wide range of factors, such as market demand, pricing, and competition.</a:t>
            </a:r>
            <a:endParaRPr lang="en-GB" sz="1500" b="1" dirty="0"/>
          </a:p>
          <a:p>
            <a:pPr marL="285750" indent="-200025">
              <a:spcBef>
                <a:spcPts val="300"/>
              </a:spcBef>
              <a:spcAft>
                <a:spcPts val="300"/>
              </a:spcAft>
              <a:buFont typeface="Arial" panose="020B0604020202020204" pitchFamily="34" charset="0"/>
              <a:buChar char="•"/>
            </a:pPr>
            <a:r>
              <a:rPr lang="en-GB" sz="1500" b="1" dirty="0"/>
              <a:t>Cost of goods sold (COGS): </a:t>
            </a:r>
            <a:r>
              <a:rPr lang="en-GB" sz="1500" dirty="0"/>
              <a:t>This is the cost of producing a company's products or services. It is a critical driver of profitability and can be influenced by factors such as raw material costs, </a:t>
            </a:r>
            <a:r>
              <a:rPr lang="en-GB" sz="1500" dirty="0" err="1"/>
              <a:t>labor</a:t>
            </a:r>
            <a:r>
              <a:rPr lang="en-GB" sz="1500" dirty="0"/>
              <a:t> costs, and production efficiency.</a:t>
            </a:r>
            <a:endParaRPr lang="en-GB" sz="1500" b="1" dirty="0"/>
          </a:p>
          <a:p>
            <a:pPr marL="285750" indent="-200025">
              <a:spcBef>
                <a:spcPts val="300"/>
              </a:spcBef>
              <a:spcAft>
                <a:spcPts val="300"/>
              </a:spcAft>
              <a:buFont typeface="Arial" panose="020B0604020202020204" pitchFamily="34" charset="0"/>
              <a:buChar char="•"/>
            </a:pPr>
            <a:r>
              <a:rPr lang="en-GB" sz="1500" b="1" dirty="0"/>
              <a:t>Operating expenses: </a:t>
            </a:r>
            <a:r>
              <a:rPr lang="en-GB" sz="1500" dirty="0"/>
              <a:t>These are the costs associated with running a company, such as salaries, rent, and marketing expenses. They can be a significant driver of profitability and can be influenced by factors such as growth plans, pricing strategies, and efficiency initiatives.</a:t>
            </a:r>
            <a:endParaRPr lang="en-GB" sz="1500" b="1" dirty="0"/>
          </a:p>
          <a:p>
            <a:pPr marL="285750" indent="-200025">
              <a:spcBef>
                <a:spcPts val="300"/>
              </a:spcBef>
              <a:spcAft>
                <a:spcPts val="300"/>
              </a:spcAft>
              <a:buFont typeface="Arial" panose="020B0604020202020204" pitchFamily="34" charset="0"/>
              <a:buChar char="•"/>
            </a:pPr>
            <a:r>
              <a:rPr lang="en-GB" sz="1500" b="1" dirty="0"/>
              <a:t>Capital expenditures (CAPEX): </a:t>
            </a:r>
            <a:r>
              <a:rPr lang="en-GB" sz="1500" dirty="0"/>
              <a:t>These are the investments a company makes in long-term assets, such as property, plant, and equipment. They are a key driver of future growth and can be influenced by factors such as market demand, competitive pressures, and technological advancements.</a:t>
            </a:r>
          </a:p>
          <a:p>
            <a:endParaRPr lang="en-GB" sz="1500" dirty="0"/>
          </a:p>
        </p:txBody>
      </p:sp>
    </p:spTree>
    <p:extLst>
      <p:ext uri="{BB962C8B-B14F-4D97-AF65-F5344CB8AC3E}">
        <p14:creationId xmlns:p14="http://schemas.microsoft.com/office/powerpoint/2010/main" val="2969519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Income statement</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23</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5016758"/>
          </a:xfrm>
          <a:prstGeom prst="rect">
            <a:avLst/>
          </a:prstGeom>
          <a:noFill/>
        </p:spPr>
        <p:txBody>
          <a:bodyPr wrap="square" rtlCol="0">
            <a:spAutoFit/>
          </a:bodyPr>
          <a:lstStyle/>
          <a:p>
            <a:r>
              <a:rPr lang="en-GB" sz="1400" dirty="0"/>
              <a:t>An income statement, also known as a profit and loss (P&amp;L) statement, is a financial statement that reports a company's revenues, expenses, and net income for a given period. The income statement is an important component of a company's financial statements, which also includes the balance sheet and statement of cash flows.</a:t>
            </a:r>
          </a:p>
          <a:p>
            <a:endParaRPr lang="en-GB" sz="1400" dirty="0"/>
          </a:p>
          <a:p>
            <a:r>
              <a:rPr lang="en-GB" sz="1400" b="1" dirty="0"/>
              <a:t>The income statement typically includes the following elements:</a:t>
            </a:r>
            <a:endParaRPr lang="en-GB" sz="1400" dirty="0"/>
          </a:p>
          <a:p>
            <a:pPr marL="285750" indent="-200025">
              <a:spcBef>
                <a:spcPts val="300"/>
              </a:spcBef>
              <a:spcAft>
                <a:spcPts val="300"/>
              </a:spcAft>
              <a:buFont typeface="Arial" panose="020B0604020202020204" pitchFamily="34" charset="0"/>
              <a:buChar char="•"/>
            </a:pPr>
            <a:r>
              <a:rPr lang="en-GB" sz="1400" b="1" dirty="0"/>
              <a:t>Revenue: </a:t>
            </a:r>
            <a:r>
              <a:rPr lang="en-GB" sz="1400" dirty="0"/>
              <a:t>This is the total amount of money earned by the company from the sale of goods or services during the period.</a:t>
            </a:r>
            <a:endParaRPr lang="en-GB" sz="1400" b="1" dirty="0"/>
          </a:p>
          <a:p>
            <a:pPr marL="285750" indent="-200025">
              <a:spcBef>
                <a:spcPts val="300"/>
              </a:spcBef>
              <a:spcAft>
                <a:spcPts val="300"/>
              </a:spcAft>
              <a:buFont typeface="Arial" panose="020B0604020202020204" pitchFamily="34" charset="0"/>
              <a:buChar char="•"/>
            </a:pPr>
            <a:r>
              <a:rPr lang="en-GB" sz="1400" b="1" dirty="0"/>
              <a:t>Cost of goods sold (COGS): </a:t>
            </a:r>
            <a:r>
              <a:rPr lang="en-GB" sz="1400" dirty="0"/>
              <a:t>This is the cost of producing or purchasing the products or services sold by the company.</a:t>
            </a:r>
            <a:endParaRPr lang="en-GB" sz="1400" b="1" dirty="0"/>
          </a:p>
          <a:p>
            <a:pPr marL="285750" indent="-200025">
              <a:spcBef>
                <a:spcPts val="300"/>
              </a:spcBef>
              <a:spcAft>
                <a:spcPts val="300"/>
              </a:spcAft>
              <a:buFont typeface="Arial" panose="020B0604020202020204" pitchFamily="34" charset="0"/>
              <a:buChar char="•"/>
            </a:pPr>
            <a:r>
              <a:rPr lang="en-GB" sz="1400" b="1" dirty="0"/>
              <a:t>Gross profit: </a:t>
            </a:r>
            <a:r>
              <a:rPr lang="en-GB" sz="1400" dirty="0"/>
              <a:t>This is the difference between revenue and COGS, and represents the profit before deducting operating expenses.</a:t>
            </a:r>
            <a:endParaRPr lang="en-GB" sz="1400" b="1" dirty="0"/>
          </a:p>
          <a:p>
            <a:pPr marL="285750" indent="-200025">
              <a:spcBef>
                <a:spcPts val="300"/>
              </a:spcBef>
              <a:spcAft>
                <a:spcPts val="300"/>
              </a:spcAft>
              <a:buFont typeface="Arial" panose="020B0604020202020204" pitchFamily="34" charset="0"/>
              <a:buChar char="•"/>
            </a:pPr>
            <a:r>
              <a:rPr lang="en-GB" sz="1400" b="1" dirty="0"/>
              <a:t>Operating expenses: </a:t>
            </a:r>
            <a:r>
              <a:rPr lang="en-GB" sz="1400" dirty="0"/>
              <a:t>These are expenses incurred in the normal course of business, such as salaries, rent, marketing expenses, and office supplies.</a:t>
            </a:r>
            <a:endParaRPr lang="en-GB" sz="1400" b="1" dirty="0"/>
          </a:p>
          <a:p>
            <a:pPr marL="285750" indent="-200025">
              <a:spcBef>
                <a:spcPts val="300"/>
              </a:spcBef>
              <a:spcAft>
                <a:spcPts val="300"/>
              </a:spcAft>
              <a:buFont typeface="Arial" panose="020B0604020202020204" pitchFamily="34" charset="0"/>
              <a:buChar char="•"/>
            </a:pPr>
            <a:r>
              <a:rPr lang="en-GB" sz="1400" b="1" dirty="0"/>
              <a:t>Operating income: </a:t>
            </a:r>
            <a:r>
              <a:rPr lang="en-GB" sz="1400" dirty="0"/>
              <a:t>This is the difference between gross profit and operating expenses, and represents the profit before interest and taxes.</a:t>
            </a:r>
            <a:endParaRPr lang="en-GB" sz="1400" b="1" dirty="0"/>
          </a:p>
          <a:p>
            <a:pPr marL="285750" indent="-200025">
              <a:spcBef>
                <a:spcPts val="300"/>
              </a:spcBef>
              <a:spcAft>
                <a:spcPts val="300"/>
              </a:spcAft>
              <a:buFont typeface="Arial" panose="020B0604020202020204" pitchFamily="34" charset="0"/>
              <a:buChar char="•"/>
            </a:pPr>
            <a:r>
              <a:rPr lang="en-GB" sz="1400" b="1" dirty="0"/>
              <a:t>Interest expense: </a:t>
            </a:r>
            <a:r>
              <a:rPr lang="en-GB" sz="1400" dirty="0"/>
              <a:t>This is the cost of borrowing money, such as interest on loans or bonds.</a:t>
            </a:r>
            <a:endParaRPr lang="en-GB" sz="1400" b="1" dirty="0"/>
          </a:p>
          <a:p>
            <a:pPr marL="285750" indent="-200025">
              <a:spcBef>
                <a:spcPts val="300"/>
              </a:spcBef>
              <a:spcAft>
                <a:spcPts val="300"/>
              </a:spcAft>
              <a:buFont typeface="Arial" panose="020B0604020202020204" pitchFamily="34" charset="0"/>
              <a:buChar char="•"/>
            </a:pPr>
            <a:r>
              <a:rPr lang="en-GB" sz="1400" b="1" dirty="0"/>
              <a:t>Income tax expense: </a:t>
            </a:r>
            <a:r>
              <a:rPr lang="en-GB" sz="1400" dirty="0"/>
              <a:t>This is the amount of taxes owed to the government on the company's income.</a:t>
            </a:r>
            <a:endParaRPr lang="en-GB" sz="1400" b="1" dirty="0"/>
          </a:p>
          <a:p>
            <a:pPr marL="285750" indent="-200025">
              <a:spcBef>
                <a:spcPts val="300"/>
              </a:spcBef>
              <a:spcAft>
                <a:spcPts val="300"/>
              </a:spcAft>
              <a:buFont typeface="Arial" panose="020B0604020202020204" pitchFamily="34" charset="0"/>
              <a:buChar char="•"/>
            </a:pPr>
            <a:r>
              <a:rPr lang="en-GB" sz="1400" b="1" dirty="0"/>
              <a:t>Net income: </a:t>
            </a:r>
            <a:r>
              <a:rPr lang="en-GB" sz="1400" dirty="0"/>
              <a:t>This is the final profit or loss after deducting all expenses, including interest and taxes.</a:t>
            </a:r>
          </a:p>
          <a:p>
            <a:endParaRPr lang="en-GB" sz="1400" dirty="0"/>
          </a:p>
          <a:p>
            <a:r>
              <a:rPr lang="en-GB" sz="1400" dirty="0"/>
              <a:t>The income statement is an important tool for financial </a:t>
            </a:r>
            <a:r>
              <a:rPr lang="en-GB" sz="1400" dirty="0" err="1"/>
              <a:t>modeling</a:t>
            </a:r>
            <a:r>
              <a:rPr lang="en-GB" sz="1400" dirty="0"/>
              <a:t> because it provides a snapshot of a company's financial performance over a specific period. Analysts can use the income statement to calculate various financial ratios, such as gross margin and net profit margin, which can be used to evaluate a company's profitability and financial health. In addition, the income statement is often used as an input in forecasting models to project a company's future financial performance.</a:t>
            </a:r>
          </a:p>
        </p:txBody>
      </p:sp>
    </p:spTree>
    <p:extLst>
      <p:ext uri="{BB962C8B-B14F-4D97-AF65-F5344CB8AC3E}">
        <p14:creationId xmlns:p14="http://schemas.microsoft.com/office/powerpoint/2010/main" val="2565732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Balance sheet</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24</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401205"/>
          </a:xfrm>
          <a:prstGeom prst="rect">
            <a:avLst/>
          </a:prstGeom>
          <a:noFill/>
        </p:spPr>
        <p:txBody>
          <a:bodyPr wrap="square" rtlCol="0">
            <a:spAutoFit/>
          </a:bodyPr>
          <a:lstStyle/>
          <a:p>
            <a:r>
              <a:rPr lang="en-GB" sz="1500" dirty="0"/>
              <a:t>In financial </a:t>
            </a:r>
            <a:r>
              <a:rPr lang="en-GB" sz="1500" dirty="0" err="1"/>
              <a:t>modeling</a:t>
            </a:r>
            <a:r>
              <a:rPr lang="en-GB" sz="1500" dirty="0"/>
              <a:t>, a balance sheet is a financial statement that reports a company's assets, liabilities, and equity at a specific point in time. </a:t>
            </a:r>
          </a:p>
          <a:p>
            <a:endParaRPr lang="en-GB" sz="1500" dirty="0"/>
          </a:p>
          <a:p>
            <a:r>
              <a:rPr lang="en-GB" sz="1500" b="1" dirty="0"/>
              <a:t>The balance sheet typically includes the following elements:</a:t>
            </a:r>
            <a:endParaRPr lang="en-GB" sz="1500" dirty="0"/>
          </a:p>
          <a:p>
            <a:pPr marL="285750" indent="-200025">
              <a:spcBef>
                <a:spcPts val="300"/>
              </a:spcBef>
              <a:spcAft>
                <a:spcPts val="300"/>
              </a:spcAft>
              <a:buFont typeface="Arial" panose="020B0604020202020204" pitchFamily="34" charset="0"/>
              <a:buChar char="•"/>
            </a:pPr>
            <a:r>
              <a:rPr lang="en-GB" sz="1500" b="1" dirty="0"/>
              <a:t>Assets: </a:t>
            </a:r>
            <a:r>
              <a:rPr lang="en-GB" sz="1500" dirty="0"/>
              <a:t>These are the resources owned by the company, such as cash, accounts receivable, inventory, property, plant, and equipment.</a:t>
            </a:r>
            <a:endParaRPr lang="en-GB" sz="1500" b="1" dirty="0"/>
          </a:p>
          <a:p>
            <a:pPr marL="285750" indent="-200025">
              <a:spcBef>
                <a:spcPts val="300"/>
              </a:spcBef>
              <a:spcAft>
                <a:spcPts val="300"/>
              </a:spcAft>
              <a:buFont typeface="Arial" panose="020B0604020202020204" pitchFamily="34" charset="0"/>
              <a:buChar char="•"/>
            </a:pPr>
            <a:r>
              <a:rPr lang="en-GB" sz="1500" b="1" dirty="0"/>
              <a:t>Liabilities: </a:t>
            </a:r>
            <a:r>
              <a:rPr lang="en-GB" sz="1500" dirty="0"/>
              <a:t>These are the obligations of the company, such as accounts payable, loans, and other debts.</a:t>
            </a:r>
            <a:endParaRPr lang="en-GB" sz="1500" b="1" dirty="0"/>
          </a:p>
          <a:p>
            <a:pPr marL="285750" indent="-200025">
              <a:spcBef>
                <a:spcPts val="300"/>
              </a:spcBef>
              <a:spcAft>
                <a:spcPts val="300"/>
              </a:spcAft>
              <a:buFont typeface="Arial" panose="020B0604020202020204" pitchFamily="34" charset="0"/>
              <a:buChar char="•"/>
            </a:pPr>
            <a:r>
              <a:rPr lang="en-GB" sz="1500" b="1" dirty="0"/>
              <a:t>Equity: </a:t>
            </a:r>
            <a:r>
              <a:rPr lang="en-GB" sz="1500" dirty="0"/>
              <a:t>This is the difference between assets and liabilities, and represents the value of the company that belongs to its owners.</a:t>
            </a:r>
          </a:p>
          <a:p>
            <a:pPr marL="285750" indent="-200025">
              <a:spcBef>
                <a:spcPts val="300"/>
              </a:spcBef>
              <a:spcAft>
                <a:spcPts val="300"/>
              </a:spcAft>
              <a:buFont typeface="Arial" panose="020B0604020202020204" pitchFamily="34" charset="0"/>
              <a:buChar char="•"/>
            </a:pPr>
            <a:endParaRPr lang="en-GB" sz="1500" b="1" dirty="0"/>
          </a:p>
          <a:p>
            <a:pPr>
              <a:spcBef>
                <a:spcPts val="300"/>
              </a:spcBef>
              <a:spcAft>
                <a:spcPts val="300"/>
              </a:spcAft>
            </a:pPr>
            <a:r>
              <a:rPr lang="en-GB" sz="1500" dirty="0"/>
              <a:t>The balance sheet equation is Assets = Liabilities + Equity, which means that the total value of a company's assets must equal the sum of its liabilities and equity.</a:t>
            </a:r>
          </a:p>
          <a:p>
            <a:endParaRPr lang="en-GB" sz="1500" dirty="0"/>
          </a:p>
          <a:p>
            <a:r>
              <a:rPr lang="en-GB" sz="1500" dirty="0"/>
              <a:t>The balance sheet is an important tool for financial </a:t>
            </a:r>
            <a:r>
              <a:rPr lang="en-GB" sz="1500" dirty="0" err="1"/>
              <a:t>modeling</a:t>
            </a:r>
            <a:r>
              <a:rPr lang="en-GB" sz="1500" dirty="0"/>
              <a:t> because it provides a snapshot of a company's financial position at a specific point in time. Analysts can use the balance sheet to calculate various financial ratios, such as the debt-to-equity ratio and the current ratio, which can be used to evaluate a company's liquidity and financial health. In addition, the balance sheet is often used as an input in forecasting models to project a company's future financial position.</a:t>
            </a:r>
          </a:p>
        </p:txBody>
      </p:sp>
    </p:spTree>
    <p:extLst>
      <p:ext uri="{BB962C8B-B14F-4D97-AF65-F5344CB8AC3E}">
        <p14:creationId xmlns:p14="http://schemas.microsoft.com/office/powerpoint/2010/main" val="1790476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Cash flow statement</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25</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785652"/>
          </a:xfrm>
          <a:prstGeom prst="rect">
            <a:avLst/>
          </a:prstGeom>
          <a:noFill/>
        </p:spPr>
        <p:txBody>
          <a:bodyPr wrap="square" rtlCol="0">
            <a:spAutoFit/>
          </a:bodyPr>
          <a:lstStyle/>
          <a:p>
            <a:r>
              <a:rPr lang="en-GB" sz="1500" dirty="0"/>
              <a:t>The cash flow statement is a financial statement that reports the cash generated and used by a company during a specific period of time. It provides information about a company's operating, investing, and financing activities.</a:t>
            </a:r>
          </a:p>
          <a:p>
            <a:endParaRPr lang="en-GB" sz="1500" dirty="0"/>
          </a:p>
          <a:p>
            <a:r>
              <a:rPr lang="en-GB" sz="1500" b="1" dirty="0"/>
              <a:t>The cash flow statement is typically divided into three sections:</a:t>
            </a:r>
          </a:p>
          <a:p>
            <a:endParaRPr lang="en-GB" sz="1500" dirty="0"/>
          </a:p>
          <a:p>
            <a:pPr marL="285750" indent="-200025">
              <a:spcBef>
                <a:spcPts val="300"/>
              </a:spcBef>
              <a:spcAft>
                <a:spcPts val="300"/>
              </a:spcAft>
              <a:buFont typeface="Arial" panose="020B0604020202020204" pitchFamily="34" charset="0"/>
              <a:buChar char="•"/>
            </a:pPr>
            <a:r>
              <a:rPr lang="en-GB" sz="1500" b="1" dirty="0"/>
              <a:t>Operating activities: </a:t>
            </a:r>
            <a:r>
              <a:rPr lang="en-GB" sz="1500" dirty="0"/>
              <a:t>This section reports the cash inflows and outflows from a company's primary business operations, such as the cash received from customers and the cash paid to suppliers.</a:t>
            </a:r>
            <a:endParaRPr lang="en-GB" sz="1500" b="1" dirty="0"/>
          </a:p>
          <a:p>
            <a:pPr marL="285750" indent="-200025">
              <a:spcBef>
                <a:spcPts val="300"/>
              </a:spcBef>
              <a:spcAft>
                <a:spcPts val="300"/>
              </a:spcAft>
              <a:buFont typeface="Arial" panose="020B0604020202020204" pitchFamily="34" charset="0"/>
              <a:buChar char="•"/>
            </a:pPr>
            <a:r>
              <a:rPr lang="en-GB" sz="1500" b="1" dirty="0"/>
              <a:t>Investing activities: </a:t>
            </a:r>
            <a:r>
              <a:rPr lang="en-GB" sz="1500" dirty="0"/>
              <a:t>This section reports the cash inflows and outflows from a company's investments in long-term assets, such as property, plant, and equipment, and other investments.</a:t>
            </a:r>
            <a:endParaRPr lang="en-GB" sz="1500" b="1" dirty="0"/>
          </a:p>
          <a:p>
            <a:pPr marL="285750" indent="-200025">
              <a:spcBef>
                <a:spcPts val="300"/>
              </a:spcBef>
              <a:spcAft>
                <a:spcPts val="300"/>
              </a:spcAft>
              <a:buFont typeface="Arial" panose="020B0604020202020204" pitchFamily="34" charset="0"/>
              <a:buChar char="•"/>
            </a:pPr>
            <a:r>
              <a:rPr lang="en-GB" sz="1500" b="1" dirty="0"/>
              <a:t>Financing activities: </a:t>
            </a:r>
            <a:r>
              <a:rPr lang="en-GB" sz="1500" dirty="0"/>
              <a:t>This section reports the cash inflows and outflows from a company's financing activities, such as the cash received from issuing debt or equity and the cash paid for dividends or to repurchase shares.</a:t>
            </a:r>
          </a:p>
          <a:p>
            <a:endParaRPr lang="en-GB" sz="1500" dirty="0"/>
          </a:p>
          <a:p>
            <a:r>
              <a:rPr lang="en-GB" sz="1500" dirty="0"/>
              <a:t>The cash flow statement is important for financial </a:t>
            </a:r>
            <a:r>
              <a:rPr lang="en-GB" sz="1500" dirty="0" err="1"/>
              <a:t>modeling</a:t>
            </a:r>
            <a:r>
              <a:rPr lang="en-GB" sz="1500" dirty="0"/>
              <a:t> because it provides information about a company's ability to generate cash and whether it has enough cash to pay its bills and invest in future growth. It is also an important tool for forecasting a company's future cash flows and estimating its intrinsic value.</a:t>
            </a:r>
          </a:p>
        </p:txBody>
      </p:sp>
    </p:spTree>
    <p:extLst>
      <p:ext uri="{BB962C8B-B14F-4D97-AF65-F5344CB8AC3E}">
        <p14:creationId xmlns:p14="http://schemas.microsoft.com/office/powerpoint/2010/main" val="158838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Best practices for the 3 financial statements</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26</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554819"/>
          </a:xfrm>
          <a:prstGeom prst="rect">
            <a:avLst/>
          </a:prstGeom>
          <a:noFill/>
        </p:spPr>
        <p:txBody>
          <a:bodyPr wrap="square" rtlCol="0">
            <a:spAutoFit/>
          </a:bodyPr>
          <a:lstStyle/>
          <a:p>
            <a:r>
              <a:rPr lang="en-GB" sz="1500" dirty="0"/>
              <a:t>Avoid too many calculations within the financial statements. It will simply the balancing exercise between the income statement, the balance sheet and the cash flow statement. For example, it is better to calculate the revenue in the revenue schedule, and then link the output to the income statement. </a:t>
            </a:r>
          </a:p>
          <a:p>
            <a:endParaRPr lang="en-GB" sz="1500" dirty="0"/>
          </a:p>
          <a:p>
            <a:r>
              <a:rPr lang="en-GB" sz="1500" dirty="0"/>
              <a:t>To ensure a smooth top to-bottom-flow, it is often recommended to order the 3 financial statements like this:</a:t>
            </a:r>
          </a:p>
          <a:p>
            <a:pPr marL="434975" indent="-342900">
              <a:buFont typeface="+mj-lt"/>
              <a:buAutoNum type="arabicPeriod"/>
            </a:pPr>
            <a:r>
              <a:rPr lang="en-GB" sz="1500" dirty="0"/>
              <a:t>Income statement</a:t>
            </a:r>
          </a:p>
          <a:p>
            <a:pPr marL="434975" indent="-342900">
              <a:buFont typeface="+mj-lt"/>
              <a:buAutoNum type="arabicPeriod"/>
            </a:pPr>
            <a:r>
              <a:rPr lang="en-GB" sz="1500" dirty="0"/>
              <a:t>Cash flow statement</a:t>
            </a:r>
          </a:p>
          <a:p>
            <a:pPr marL="434975" indent="-342900">
              <a:buFont typeface="+mj-lt"/>
              <a:buAutoNum type="arabicPeriod"/>
            </a:pPr>
            <a:r>
              <a:rPr lang="en-GB" sz="1500" dirty="0"/>
              <a:t>Balance sheet</a:t>
            </a:r>
          </a:p>
          <a:p>
            <a:pPr marL="434975" indent="-342900">
              <a:buFont typeface="+mj-lt"/>
              <a:buAutoNum type="arabicPeriod"/>
            </a:pPr>
            <a:endParaRPr lang="en-GB" sz="1500" dirty="0"/>
          </a:p>
          <a:p>
            <a:r>
              <a:rPr lang="en-GB" sz="1500" dirty="0"/>
              <a:t>Indeed, the “Net Income” at the bottom of the income statement will end up at the top of the cash flow statement. And the “Ending cash balance” at the  bottom of the cash flow statement will end up at the top of the balance sheet.</a:t>
            </a:r>
          </a:p>
          <a:p>
            <a:pPr marL="285750" indent="-193675">
              <a:buFont typeface="Arial" panose="020B0604020202020204" pitchFamily="34" charset="0"/>
              <a:buChar char="•"/>
            </a:pPr>
            <a:endParaRPr lang="en-GB" sz="1500" dirty="0"/>
          </a:p>
          <a:p>
            <a:r>
              <a:rPr lang="en-GB" sz="1500" dirty="0"/>
              <a:t>However, if you have a compelling reason, you may decide to change this order. For example you may decide to change this order if your company always presents their financial statements in a different order, or if the story line of your final presentation requires it.</a:t>
            </a:r>
          </a:p>
        </p:txBody>
      </p:sp>
    </p:spTree>
    <p:extLst>
      <p:ext uri="{BB962C8B-B14F-4D97-AF65-F5344CB8AC3E}">
        <p14:creationId xmlns:p14="http://schemas.microsoft.com/office/powerpoint/2010/main" val="2988961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Avoid too many calculations within the financial statements. It will simply the balancing exercise between the income statement, the balance sheet and the cash flow statement.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27</a:t>
            </a:fld>
            <a:endParaRPr lang="en-US" sz="1000" dirty="0">
              <a:solidFill>
                <a:srgbClr val="ADAFBB"/>
              </a:solidFill>
            </a:endParaRPr>
          </a:p>
        </p:txBody>
      </p:sp>
      <p:sp>
        <p:nvSpPr>
          <p:cNvPr id="28" name="Rectangle 27">
            <a:extLst>
              <a:ext uri="{FF2B5EF4-FFF2-40B4-BE49-F238E27FC236}">
                <a16:creationId xmlns:a16="http://schemas.microsoft.com/office/drawing/2014/main" id="{0A23728A-C463-2110-0600-9074D5FD7586}"/>
              </a:ext>
            </a:extLst>
          </p:cNvPr>
          <p:cNvSpPr/>
          <p:nvPr/>
        </p:nvSpPr>
        <p:spPr>
          <a:xfrm>
            <a:off x="61578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Cover</a:t>
            </a:r>
          </a:p>
        </p:txBody>
      </p:sp>
      <p:sp>
        <p:nvSpPr>
          <p:cNvPr id="35" name="Rectangle 34">
            <a:extLst>
              <a:ext uri="{FF2B5EF4-FFF2-40B4-BE49-F238E27FC236}">
                <a16:creationId xmlns:a16="http://schemas.microsoft.com/office/drawing/2014/main" id="{2D114EF5-AE70-0509-BE62-2220B554651C}"/>
              </a:ext>
            </a:extLst>
          </p:cNvPr>
          <p:cNvSpPr/>
          <p:nvPr/>
        </p:nvSpPr>
        <p:spPr>
          <a:xfrm>
            <a:off x="356535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Inputs</a:t>
            </a:r>
          </a:p>
        </p:txBody>
      </p:sp>
      <p:sp>
        <p:nvSpPr>
          <p:cNvPr id="36" name="Rectangle 35">
            <a:extLst>
              <a:ext uri="{FF2B5EF4-FFF2-40B4-BE49-F238E27FC236}">
                <a16:creationId xmlns:a16="http://schemas.microsoft.com/office/drawing/2014/main" id="{C1F62305-170A-3D5D-8899-F2B522363382}"/>
              </a:ext>
            </a:extLst>
          </p:cNvPr>
          <p:cNvSpPr/>
          <p:nvPr/>
        </p:nvSpPr>
        <p:spPr>
          <a:xfrm>
            <a:off x="651493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Calculation</a:t>
            </a:r>
          </a:p>
        </p:txBody>
      </p:sp>
      <p:sp>
        <p:nvSpPr>
          <p:cNvPr id="38" name="Rectangle 37">
            <a:extLst>
              <a:ext uri="{FF2B5EF4-FFF2-40B4-BE49-F238E27FC236}">
                <a16:creationId xmlns:a16="http://schemas.microsoft.com/office/drawing/2014/main" id="{AC065C31-A533-8E11-48CE-6DB90A6CE2CA}"/>
              </a:ext>
            </a:extLst>
          </p:cNvPr>
          <p:cNvSpPr/>
          <p:nvPr/>
        </p:nvSpPr>
        <p:spPr>
          <a:xfrm>
            <a:off x="946450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Outputs</a:t>
            </a:r>
          </a:p>
        </p:txBody>
      </p:sp>
      <p:sp>
        <p:nvSpPr>
          <p:cNvPr id="45" name="Rectangle 44">
            <a:extLst>
              <a:ext uri="{FF2B5EF4-FFF2-40B4-BE49-F238E27FC236}">
                <a16:creationId xmlns:a16="http://schemas.microsoft.com/office/drawing/2014/main" id="{A70CBACE-9460-4E77-2828-970DB3C8B3D7}"/>
              </a:ext>
            </a:extLst>
          </p:cNvPr>
          <p:cNvSpPr/>
          <p:nvPr/>
        </p:nvSpPr>
        <p:spPr>
          <a:xfrm>
            <a:off x="6514930" y="1971750"/>
            <a:ext cx="2121239" cy="360000"/>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Income statement</a:t>
            </a:r>
          </a:p>
        </p:txBody>
      </p:sp>
      <p:sp>
        <p:nvSpPr>
          <p:cNvPr id="47" name="Rectangle 46">
            <a:extLst>
              <a:ext uri="{FF2B5EF4-FFF2-40B4-BE49-F238E27FC236}">
                <a16:creationId xmlns:a16="http://schemas.microsoft.com/office/drawing/2014/main" id="{CB2A66DA-C7E6-F824-1F9D-A286A2C0F2BD}"/>
              </a:ext>
            </a:extLst>
          </p:cNvPr>
          <p:cNvSpPr/>
          <p:nvPr/>
        </p:nvSpPr>
        <p:spPr>
          <a:xfrm>
            <a:off x="6514930" y="2917774"/>
            <a:ext cx="2121239" cy="360000"/>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Cash flow statement</a:t>
            </a:r>
          </a:p>
        </p:txBody>
      </p:sp>
      <p:sp>
        <p:nvSpPr>
          <p:cNvPr id="48" name="Rectangle 47">
            <a:extLst>
              <a:ext uri="{FF2B5EF4-FFF2-40B4-BE49-F238E27FC236}">
                <a16:creationId xmlns:a16="http://schemas.microsoft.com/office/drawing/2014/main" id="{FB91F917-F431-57F6-8EF1-93350D94AF3A}"/>
              </a:ext>
            </a:extLst>
          </p:cNvPr>
          <p:cNvSpPr/>
          <p:nvPr/>
        </p:nvSpPr>
        <p:spPr>
          <a:xfrm>
            <a:off x="6514930" y="339078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Revenue schedule</a:t>
            </a:r>
          </a:p>
        </p:txBody>
      </p:sp>
      <p:sp>
        <p:nvSpPr>
          <p:cNvPr id="49" name="Rectangle 48">
            <a:extLst>
              <a:ext uri="{FF2B5EF4-FFF2-40B4-BE49-F238E27FC236}">
                <a16:creationId xmlns:a16="http://schemas.microsoft.com/office/drawing/2014/main" id="{4124B956-3F45-6D04-1AA1-DDCD5A02EE90}"/>
              </a:ext>
            </a:extLst>
          </p:cNvPr>
          <p:cNvSpPr/>
          <p:nvPr/>
        </p:nvSpPr>
        <p:spPr>
          <a:xfrm>
            <a:off x="6514930" y="3863798"/>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Cost schedule</a:t>
            </a:r>
          </a:p>
        </p:txBody>
      </p:sp>
      <p:sp>
        <p:nvSpPr>
          <p:cNvPr id="50" name="Rectangle 49">
            <a:extLst>
              <a:ext uri="{FF2B5EF4-FFF2-40B4-BE49-F238E27FC236}">
                <a16:creationId xmlns:a16="http://schemas.microsoft.com/office/drawing/2014/main" id="{3768BDE6-29BA-0F20-721C-0BDA615AB94B}"/>
              </a:ext>
            </a:extLst>
          </p:cNvPr>
          <p:cNvSpPr/>
          <p:nvPr/>
        </p:nvSpPr>
        <p:spPr>
          <a:xfrm>
            <a:off x="6514930" y="2444762"/>
            <a:ext cx="2121239" cy="360000"/>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Balance sheet</a:t>
            </a:r>
          </a:p>
        </p:txBody>
      </p:sp>
      <p:sp>
        <p:nvSpPr>
          <p:cNvPr id="51" name="Rectangle 50">
            <a:extLst>
              <a:ext uri="{FF2B5EF4-FFF2-40B4-BE49-F238E27FC236}">
                <a16:creationId xmlns:a16="http://schemas.microsoft.com/office/drawing/2014/main" id="{A1F05DF1-4FCA-5AE4-A109-D48D83DC7E1D}"/>
              </a:ext>
            </a:extLst>
          </p:cNvPr>
          <p:cNvSpPr/>
          <p:nvPr/>
        </p:nvSpPr>
        <p:spPr>
          <a:xfrm>
            <a:off x="6514930" y="433681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Working capital</a:t>
            </a:r>
          </a:p>
        </p:txBody>
      </p:sp>
      <p:sp>
        <p:nvSpPr>
          <p:cNvPr id="52" name="Rectangle 51">
            <a:extLst>
              <a:ext uri="{FF2B5EF4-FFF2-40B4-BE49-F238E27FC236}">
                <a16:creationId xmlns:a16="http://schemas.microsoft.com/office/drawing/2014/main" id="{F1E8E855-9C1E-AFB2-8A76-2A517D03F506}"/>
              </a:ext>
            </a:extLst>
          </p:cNvPr>
          <p:cNvSpPr/>
          <p:nvPr/>
        </p:nvSpPr>
        <p:spPr>
          <a:xfrm>
            <a:off x="6514930" y="480982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Depreciations</a:t>
            </a:r>
          </a:p>
        </p:txBody>
      </p:sp>
      <p:sp>
        <p:nvSpPr>
          <p:cNvPr id="53" name="Rectangle 52">
            <a:extLst>
              <a:ext uri="{FF2B5EF4-FFF2-40B4-BE49-F238E27FC236}">
                <a16:creationId xmlns:a16="http://schemas.microsoft.com/office/drawing/2014/main" id="{9063EA0C-B842-50B2-4EBB-D6F029A337C7}"/>
              </a:ext>
            </a:extLst>
          </p:cNvPr>
          <p:cNvSpPr/>
          <p:nvPr/>
        </p:nvSpPr>
        <p:spPr>
          <a:xfrm>
            <a:off x="6514930" y="5282834"/>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Debt &amp; Interest</a:t>
            </a:r>
          </a:p>
        </p:txBody>
      </p:sp>
      <p:sp>
        <p:nvSpPr>
          <p:cNvPr id="54" name="Rectangle 53">
            <a:extLst>
              <a:ext uri="{FF2B5EF4-FFF2-40B4-BE49-F238E27FC236}">
                <a16:creationId xmlns:a16="http://schemas.microsoft.com/office/drawing/2014/main" id="{9DEC6A7A-4008-9896-5526-73BE05A7D8E5}"/>
              </a:ext>
            </a:extLst>
          </p:cNvPr>
          <p:cNvSpPr/>
          <p:nvPr/>
        </p:nvSpPr>
        <p:spPr>
          <a:xfrm>
            <a:off x="6514930" y="575584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Free cash flow</a:t>
            </a:r>
          </a:p>
        </p:txBody>
      </p:sp>
      <p:sp>
        <p:nvSpPr>
          <p:cNvPr id="69" name="Rectangle 68">
            <a:extLst>
              <a:ext uri="{FF2B5EF4-FFF2-40B4-BE49-F238E27FC236}">
                <a16:creationId xmlns:a16="http://schemas.microsoft.com/office/drawing/2014/main" id="{BA462E0C-8D2E-E223-1CC8-45F2C3294686}"/>
              </a:ext>
            </a:extLst>
          </p:cNvPr>
          <p:cNvSpPr/>
          <p:nvPr/>
        </p:nvSpPr>
        <p:spPr>
          <a:xfrm>
            <a:off x="615780"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Cover</a:t>
            </a:r>
          </a:p>
        </p:txBody>
      </p:sp>
      <p:sp>
        <p:nvSpPr>
          <p:cNvPr id="71" name="Rectangle 70">
            <a:extLst>
              <a:ext uri="{FF2B5EF4-FFF2-40B4-BE49-F238E27FC236}">
                <a16:creationId xmlns:a16="http://schemas.microsoft.com/office/drawing/2014/main" id="{8BF85BB3-F0C9-4F64-2D36-56DED15EB94D}"/>
              </a:ext>
            </a:extLst>
          </p:cNvPr>
          <p:cNvSpPr/>
          <p:nvPr/>
        </p:nvSpPr>
        <p:spPr>
          <a:xfrm>
            <a:off x="356535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Inputs</a:t>
            </a:r>
          </a:p>
        </p:txBody>
      </p:sp>
      <p:sp>
        <p:nvSpPr>
          <p:cNvPr id="72" name="Rectangle 71">
            <a:extLst>
              <a:ext uri="{FF2B5EF4-FFF2-40B4-BE49-F238E27FC236}">
                <a16:creationId xmlns:a16="http://schemas.microsoft.com/office/drawing/2014/main" id="{F455F609-2A3A-29DA-7720-EB88BAB691B9}"/>
              </a:ext>
            </a:extLst>
          </p:cNvPr>
          <p:cNvSpPr/>
          <p:nvPr/>
        </p:nvSpPr>
        <p:spPr>
          <a:xfrm>
            <a:off x="3565355" y="244476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Drivers</a:t>
            </a:r>
          </a:p>
        </p:txBody>
      </p:sp>
      <p:sp>
        <p:nvSpPr>
          <p:cNvPr id="73" name="Rectangle 72">
            <a:extLst>
              <a:ext uri="{FF2B5EF4-FFF2-40B4-BE49-F238E27FC236}">
                <a16:creationId xmlns:a16="http://schemas.microsoft.com/office/drawing/2014/main" id="{79B575E9-CC64-5AD9-CCC4-3B41889AC6F7}"/>
              </a:ext>
            </a:extLst>
          </p:cNvPr>
          <p:cNvSpPr/>
          <p:nvPr/>
        </p:nvSpPr>
        <p:spPr>
          <a:xfrm>
            <a:off x="946450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Dashboard</a:t>
            </a:r>
          </a:p>
        </p:txBody>
      </p:sp>
      <p:sp>
        <p:nvSpPr>
          <p:cNvPr id="2" name="Speech Bubble: Rectangle with Corners Rounded 1">
            <a:extLst>
              <a:ext uri="{FF2B5EF4-FFF2-40B4-BE49-F238E27FC236}">
                <a16:creationId xmlns:a16="http://schemas.microsoft.com/office/drawing/2014/main" id="{6F32B8F3-2333-B873-1252-07547964CAC4}"/>
              </a:ext>
            </a:extLst>
          </p:cNvPr>
          <p:cNvSpPr/>
          <p:nvPr/>
        </p:nvSpPr>
        <p:spPr bwMode="auto">
          <a:xfrm>
            <a:off x="9181195" y="4279202"/>
            <a:ext cx="2404549" cy="1836644"/>
          </a:xfrm>
          <a:prstGeom prst="wedgeRoundRectCallout">
            <a:avLst>
              <a:gd name="adj1" fmla="val -84224"/>
              <a:gd name="adj2" fmla="val -162401"/>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For example, it is better to calculate the revenue in the revenue schedule, and then link the output to the income statement. </a:t>
            </a:r>
          </a:p>
        </p:txBody>
      </p:sp>
    </p:spTree>
    <p:extLst>
      <p:ext uri="{BB962C8B-B14F-4D97-AF65-F5344CB8AC3E}">
        <p14:creationId xmlns:p14="http://schemas.microsoft.com/office/powerpoint/2010/main" val="104898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Revenue schedule</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28</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2800767"/>
          </a:xfrm>
          <a:prstGeom prst="rect">
            <a:avLst/>
          </a:prstGeom>
          <a:noFill/>
        </p:spPr>
        <p:txBody>
          <a:bodyPr wrap="square" rtlCol="0">
            <a:spAutoFit/>
          </a:bodyPr>
          <a:lstStyle/>
          <a:p>
            <a:r>
              <a:rPr lang="en-GB" sz="1600" dirty="0"/>
              <a:t>A revenue schedule is a table or spreadsheet that outlines a company's expected revenue for a specific period of time. It typically includes a breakdown of revenue by product or service, geography, or customer segment, and may also include information on pricing, volume, and growth rates.</a:t>
            </a:r>
          </a:p>
          <a:p>
            <a:endParaRPr lang="en-GB" sz="1600" dirty="0"/>
          </a:p>
          <a:p>
            <a:r>
              <a:rPr lang="en-GB" sz="1600" dirty="0"/>
              <a:t>The revenue schedule is an important component of financial </a:t>
            </a:r>
            <a:r>
              <a:rPr lang="en-GB" sz="1600" dirty="0" err="1"/>
              <a:t>modeling</a:t>
            </a:r>
            <a:r>
              <a:rPr lang="en-GB" sz="1600" dirty="0"/>
              <a:t> because it provides a basis for projecting a company's future revenue streams, which is essential for estimating future cash flows, profitability, and overall business performance. The revenue schedule can also be used to identify key drivers of revenue growth or decline, and to assess the impact of changes in pricing, volume, or market share.</a:t>
            </a:r>
          </a:p>
          <a:p>
            <a:endParaRPr lang="en-GB" sz="1600" dirty="0"/>
          </a:p>
          <a:p>
            <a:r>
              <a:rPr lang="en-GB" sz="1600" dirty="0"/>
              <a:t>When building a revenue schedule, it is important to use reliable data sources and to take into account a range of factors that may impact revenue, such as seasonality, economic trends, and competitive pressures. </a:t>
            </a:r>
          </a:p>
        </p:txBody>
      </p:sp>
    </p:spTree>
    <p:extLst>
      <p:ext uri="{BB962C8B-B14F-4D97-AF65-F5344CB8AC3E}">
        <p14:creationId xmlns:p14="http://schemas.microsoft.com/office/powerpoint/2010/main" val="2523197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Cost schedule</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29</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293209"/>
          </a:xfrm>
          <a:prstGeom prst="rect">
            <a:avLst/>
          </a:prstGeom>
          <a:noFill/>
        </p:spPr>
        <p:txBody>
          <a:bodyPr wrap="square" rtlCol="0">
            <a:spAutoFit/>
          </a:bodyPr>
          <a:lstStyle/>
          <a:p>
            <a:r>
              <a:rPr lang="en-GB" sz="1600" dirty="0"/>
              <a:t>A cost schedule is a table or spreadsheet that outlines a company's expected costs and expenses for a specific period of time. It typically includes a breakdown of costs by category, such as cost of goods sold, selling and administrative expenses, and research and development costs.</a:t>
            </a:r>
          </a:p>
          <a:p>
            <a:endParaRPr lang="en-GB" sz="1600" dirty="0"/>
          </a:p>
          <a:p>
            <a:r>
              <a:rPr lang="en-GB" sz="1600" dirty="0"/>
              <a:t>The cost schedule is an important component of financial </a:t>
            </a:r>
            <a:r>
              <a:rPr lang="en-GB" sz="1600" dirty="0" err="1"/>
              <a:t>modeling</a:t>
            </a:r>
            <a:r>
              <a:rPr lang="en-GB" sz="1600" dirty="0"/>
              <a:t> because it provides a basis for projecting a company's future expenses, which is essential for estimating profitability and overall business performance. The cost schedule can also be used to identify key drivers of cost changes.</a:t>
            </a:r>
          </a:p>
          <a:p>
            <a:endParaRPr lang="en-GB" sz="1600" dirty="0"/>
          </a:p>
          <a:p>
            <a:r>
              <a:rPr lang="en-GB" sz="1600" dirty="0"/>
              <a:t>When building a cost schedule, it is important to use reliable data sources and to take into account a range of factors that may impact costs, such as inflation, </a:t>
            </a:r>
            <a:r>
              <a:rPr lang="en-GB" sz="1600" dirty="0" err="1"/>
              <a:t>labor</a:t>
            </a:r>
            <a:r>
              <a:rPr lang="en-GB" sz="1600" dirty="0"/>
              <a:t> costs, and supplier costs. It is also important to ensure that the cost projections are consistent with other parts of the financial model, such as the income statement and cash flow statement. Finally, the cost schedule should be regularly reviewed and updated to ensure that it remains accurate and relevant over time.</a:t>
            </a:r>
          </a:p>
        </p:txBody>
      </p:sp>
    </p:spTree>
    <p:extLst>
      <p:ext uri="{BB962C8B-B14F-4D97-AF65-F5344CB8AC3E}">
        <p14:creationId xmlns:p14="http://schemas.microsoft.com/office/powerpoint/2010/main" val="266015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115" y="365126"/>
            <a:ext cx="8667080" cy="1091318"/>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What is financial modeling?</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a:t>
            </a:fld>
            <a:endParaRPr lang="en-US" sz="1000" dirty="0">
              <a:solidFill>
                <a:srgbClr val="ADAFBB"/>
              </a:solidFill>
            </a:endParaRPr>
          </a:p>
        </p:txBody>
      </p:sp>
      <p:sp>
        <p:nvSpPr>
          <p:cNvPr id="4" name="TextBox 3">
            <a:extLst>
              <a:ext uri="{FF2B5EF4-FFF2-40B4-BE49-F238E27FC236}">
                <a16:creationId xmlns:a16="http://schemas.microsoft.com/office/drawing/2014/main" id="{E2BACFE8-7471-0CCA-33B7-2A753BB5E553}"/>
              </a:ext>
            </a:extLst>
          </p:cNvPr>
          <p:cNvSpPr txBox="1"/>
          <p:nvPr/>
        </p:nvSpPr>
        <p:spPr>
          <a:xfrm>
            <a:off x="548640" y="1645920"/>
            <a:ext cx="10976610" cy="2862322"/>
          </a:xfrm>
          <a:prstGeom prst="rect">
            <a:avLst/>
          </a:prstGeom>
          <a:noFill/>
        </p:spPr>
        <p:txBody>
          <a:bodyPr wrap="square" rtlCol="0">
            <a:spAutoFit/>
          </a:bodyPr>
          <a:lstStyle/>
          <a:p>
            <a:r>
              <a:rPr lang="en-GB" dirty="0"/>
              <a:t>Financial </a:t>
            </a:r>
            <a:r>
              <a:rPr lang="en-GB" dirty="0" err="1"/>
              <a:t>modeling</a:t>
            </a:r>
            <a:r>
              <a:rPr lang="en-GB" dirty="0"/>
              <a:t> is the task of building an abstract representation of a real-world financial situation</a:t>
            </a:r>
          </a:p>
          <a:p>
            <a:r>
              <a:rPr lang="en-GB" dirty="0"/>
              <a:t>This abstract representation is called a financial model.</a:t>
            </a:r>
          </a:p>
          <a:p>
            <a:endParaRPr lang="en-GB" dirty="0"/>
          </a:p>
          <a:p>
            <a:r>
              <a:rPr lang="en-GB" dirty="0"/>
              <a:t>A financial model is designed to represent a simplified version of the performance of a company, a project or any other investment.</a:t>
            </a:r>
          </a:p>
          <a:p>
            <a:endParaRPr lang="en-GB" dirty="0"/>
          </a:p>
          <a:p>
            <a:r>
              <a:rPr lang="en-GB" dirty="0"/>
              <a:t>A financial model is generally built around financial statements such as the income statement, the balance sheet and the cash flow statement.</a:t>
            </a:r>
          </a:p>
          <a:p>
            <a:endParaRPr lang="en-GB" dirty="0"/>
          </a:p>
          <a:p>
            <a:r>
              <a:rPr lang="en-GB" dirty="0"/>
              <a:t>The most common tool used to build a financial model is Excel.</a:t>
            </a:r>
          </a:p>
        </p:txBody>
      </p:sp>
    </p:spTree>
    <p:extLst>
      <p:ext uri="{BB962C8B-B14F-4D97-AF65-F5344CB8AC3E}">
        <p14:creationId xmlns:p14="http://schemas.microsoft.com/office/powerpoint/2010/main" val="147480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For more details on the income statement, balance sheet, cash flow statement, revenue schedule and cost schedule, please refer to the folder “Financial Analysis”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30</a:t>
            </a:fld>
            <a:endParaRPr lang="en-US" sz="1000" dirty="0">
              <a:solidFill>
                <a:srgbClr val="ADAFBB"/>
              </a:solidFill>
            </a:endParaRPr>
          </a:p>
        </p:txBody>
      </p:sp>
      <p:sp>
        <p:nvSpPr>
          <p:cNvPr id="2" name="Rectangle 1">
            <a:extLst>
              <a:ext uri="{FF2B5EF4-FFF2-40B4-BE49-F238E27FC236}">
                <a16:creationId xmlns:a16="http://schemas.microsoft.com/office/drawing/2014/main" id="{C03FE8BA-876B-318A-CD26-8BFBCB698942}"/>
              </a:ext>
            </a:extLst>
          </p:cNvPr>
          <p:cNvSpPr/>
          <p:nvPr/>
        </p:nvSpPr>
        <p:spPr>
          <a:xfrm>
            <a:off x="61578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Cover</a:t>
            </a:r>
          </a:p>
        </p:txBody>
      </p:sp>
      <p:sp>
        <p:nvSpPr>
          <p:cNvPr id="4" name="Rectangle 3">
            <a:extLst>
              <a:ext uri="{FF2B5EF4-FFF2-40B4-BE49-F238E27FC236}">
                <a16:creationId xmlns:a16="http://schemas.microsoft.com/office/drawing/2014/main" id="{C0F48602-C006-C7BF-CEBF-92FD0DC41F5C}"/>
              </a:ext>
            </a:extLst>
          </p:cNvPr>
          <p:cNvSpPr/>
          <p:nvPr/>
        </p:nvSpPr>
        <p:spPr>
          <a:xfrm>
            <a:off x="356535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Inputs</a:t>
            </a:r>
          </a:p>
        </p:txBody>
      </p:sp>
      <p:sp>
        <p:nvSpPr>
          <p:cNvPr id="5" name="Rectangle 4">
            <a:extLst>
              <a:ext uri="{FF2B5EF4-FFF2-40B4-BE49-F238E27FC236}">
                <a16:creationId xmlns:a16="http://schemas.microsoft.com/office/drawing/2014/main" id="{608DE669-7B86-DA13-386A-5F75D77C42B6}"/>
              </a:ext>
            </a:extLst>
          </p:cNvPr>
          <p:cNvSpPr/>
          <p:nvPr/>
        </p:nvSpPr>
        <p:spPr>
          <a:xfrm>
            <a:off x="6514930"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Calculation</a:t>
            </a:r>
          </a:p>
        </p:txBody>
      </p:sp>
      <p:sp>
        <p:nvSpPr>
          <p:cNvPr id="6" name="Rectangle 5">
            <a:extLst>
              <a:ext uri="{FF2B5EF4-FFF2-40B4-BE49-F238E27FC236}">
                <a16:creationId xmlns:a16="http://schemas.microsoft.com/office/drawing/2014/main" id="{96F0E73D-A9B7-005C-ACC7-12A24703412B}"/>
              </a:ext>
            </a:extLst>
          </p:cNvPr>
          <p:cNvSpPr/>
          <p:nvPr/>
        </p:nvSpPr>
        <p:spPr>
          <a:xfrm>
            <a:off x="9464505" y="1662223"/>
            <a:ext cx="2121239" cy="261827"/>
          </a:xfrm>
          <a:prstGeom prst="rect">
            <a:avLst/>
          </a:prstGeom>
          <a:solidFill>
            <a:schemeClr val="tx1"/>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b="1" kern="0" dirty="0">
                <a:solidFill>
                  <a:schemeClr val="bg1"/>
                </a:solidFill>
                <a:latin typeface="Arial" pitchFamily="34" charset="0"/>
                <a:cs typeface="Arial" pitchFamily="34" charset="0"/>
              </a:rPr>
              <a:t>Outputs</a:t>
            </a:r>
          </a:p>
        </p:txBody>
      </p:sp>
      <p:sp>
        <p:nvSpPr>
          <p:cNvPr id="7" name="Rectangle 6">
            <a:extLst>
              <a:ext uri="{FF2B5EF4-FFF2-40B4-BE49-F238E27FC236}">
                <a16:creationId xmlns:a16="http://schemas.microsoft.com/office/drawing/2014/main" id="{AF7F979B-8AC4-134E-F83B-8F5BB2BDDF24}"/>
              </a:ext>
            </a:extLst>
          </p:cNvPr>
          <p:cNvSpPr/>
          <p:nvPr/>
        </p:nvSpPr>
        <p:spPr>
          <a:xfrm>
            <a:off x="6514930" y="1971750"/>
            <a:ext cx="2121239" cy="360000"/>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Income statement</a:t>
            </a:r>
          </a:p>
        </p:txBody>
      </p:sp>
      <p:sp>
        <p:nvSpPr>
          <p:cNvPr id="8" name="Rectangle 7">
            <a:extLst>
              <a:ext uri="{FF2B5EF4-FFF2-40B4-BE49-F238E27FC236}">
                <a16:creationId xmlns:a16="http://schemas.microsoft.com/office/drawing/2014/main" id="{ECFAB5F3-A903-B97A-94E3-243FCEBE27D8}"/>
              </a:ext>
            </a:extLst>
          </p:cNvPr>
          <p:cNvSpPr/>
          <p:nvPr/>
        </p:nvSpPr>
        <p:spPr>
          <a:xfrm>
            <a:off x="6514930" y="2917774"/>
            <a:ext cx="2121239" cy="360000"/>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Cash flow statement</a:t>
            </a:r>
          </a:p>
        </p:txBody>
      </p:sp>
      <p:sp>
        <p:nvSpPr>
          <p:cNvPr id="9" name="Rectangle 8">
            <a:extLst>
              <a:ext uri="{FF2B5EF4-FFF2-40B4-BE49-F238E27FC236}">
                <a16:creationId xmlns:a16="http://schemas.microsoft.com/office/drawing/2014/main" id="{9F3DBD18-3781-006F-23E1-11833686FC94}"/>
              </a:ext>
            </a:extLst>
          </p:cNvPr>
          <p:cNvSpPr/>
          <p:nvPr/>
        </p:nvSpPr>
        <p:spPr>
          <a:xfrm>
            <a:off x="6514930" y="3390786"/>
            <a:ext cx="2121239" cy="360000"/>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Revenue schedule</a:t>
            </a:r>
          </a:p>
        </p:txBody>
      </p:sp>
      <p:sp>
        <p:nvSpPr>
          <p:cNvPr id="10" name="Rectangle 9">
            <a:extLst>
              <a:ext uri="{FF2B5EF4-FFF2-40B4-BE49-F238E27FC236}">
                <a16:creationId xmlns:a16="http://schemas.microsoft.com/office/drawing/2014/main" id="{83B62FF1-B7CC-9E10-C119-9951BEF830EC}"/>
              </a:ext>
            </a:extLst>
          </p:cNvPr>
          <p:cNvSpPr/>
          <p:nvPr/>
        </p:nvSpPr>
        <p:spPr>
          <a:xfrm>
            <a:off x="6514930" y="3863798"/>
            <a:ext cx="2121239" cy="360000"/>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Cost schedule</a:t>
            </a:r>
          </a:p>
        </p:txBody>
      </p:sp>
      <p:sp>
        <p:nvSpPr>
          <p:cNvPr id="11" name="Rectangle 10">
            <a:extLst>
              <a:ext uri="{FF2B5EF4-FFF2-40B4-BE49-F238E27FC236}">
                <a16:creationId xmlns:a16="http://schemas.microsoft.com/office/drawing/2014/main" id="{FB34B519-2FA8-CC1D-CC4E-40E39C202A7D}"/>
              </a:ext>
            </a:extLst>
          </p:cNvPr>
          <p:cNvSpPr/>
          <p:nvPr/>
        </p:nvSpPr>
        <p:spPr>
          <a:xfrm>
            <a:off x="6514930" y="2444762"/>
            <a:ext cx="2121239" cy="360000"/>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Balance sheet</a:t>
            </a:r>
          </a:p>
        </p:txBody>
      </p:sp>
      <p:sp>
        <p:nvSpPr>
          <p:cNvPr id="12" name="Rectangle 11">
            <a:extLst>
              <a:ext uri="{FF2B5EF4-FFF2-40B4-BE49-F238E27FC236}">
                <a16:creationId xmlns:a16="http://schemas.microsoft.com/office/drawing/2014/main" id="{D9E21DE8-ED60-D0FB-73FD-B9012183828B}"/>
              </a:ext>
            </a:extLst>
          </p:cNvPr>
          <p:cNvSpPr/>
          <p:nvPr/>
        </p:nvSpPr>
        <p:spPr>
          <a:xfrm>
            <a:off x="6514930" y="433681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Working capital</a:t>
            </a:r>
          </a:p>
        </p:txBody>
      </p:sp>
      <p:sp>
        <p:nvSpPr>
          <p:cNvPr id="14" name="Rectangle 13">
            <a:extLst>
              <a:ext uri="{FF2B5EF4-FFF2-40B4-BE49-F238E27FC236}">
                <a16:creationId xmlns:a16="http://schemas.microsoft.com/office/drawing/2014/main" id="{E4692CB4-E7C2-BCA4-5229-9651C9DE605D}"/>
              </a:ext>
            </a:extLst>
          </p:cNvPr>
          <p:cNvSpPr/>
          <p:nvPr/>
        </p:nvSpPr>
        <p:spPr>
          <a:xfrm>
            <a:off x="6514930" y="480982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Depreciations</a:t>
            </a:r>
          </a:p>
        </p:txBody>
      </p:sp>
      <p:sp>
        <p:nvSpPr>
          <p:cNvPr id="15" name="Rectangle 14">
            <a:extLst>
              <a:ext uri="{FF2B5EF4-FFF2-40B4-BE49-F238E27FC236}">
                <a16:creationId xmlns:a16="http://schemas.microsoft.com/office/drawing/2014/main" id="{01C9872E-731A-3E03-1807-D34DB33D9832}"/>
              </a:ext>
            </a:extLst>
          </p:cNvPr>
          <p:cNvSpPr/>
          <p:nvPr/>
        </p:nvSpPr>
        <p:spPr>
          <a:xfrm>
            <a:off x="6514930" y="5282834"/>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Debt &amp; Interest</a:t>
            </a:r>
          </a:p>
        </p:txBody>
      </p:sp>
      <p:sp>
        <p:nvSpPr>
          <p:cNvPr id="17" name="Rectangle 16">
            <a:extLst>
              <a:ext uri="{FF2B5EF4-FFF2-40B4-BE49-F238E27FC236}">
                <a16:creationId xmlns:a16="http://schemas.microsoft.com/office/drawing/2014/main" id="{0D8BE80E-B21A-3B92-61AB-17C19FC1BF89}"/>
              </a:ext>
            </a:extLst>
          </p:cNvPr>
          <p:cNvSpPr/>
          <p:nvPr/>
        </p:nvSpPr>
        <p:spPr>
          <a:xfrm>
            <a:off x="6514930" y="5755846"/>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Free cash flow</a:t>
            </a:r>
          </a:p>
        </p:txBody>
      </p:sp>
      <p:sp>
        <p:nvSpPr>
          <p:cNvPr id="18" name="Rectangle 17">
            <a:extLst>
              <a:ext uri="{FF2B5EF4-FFF2-40B4-BE49-F238E27FC236}">
                <a16:creationId xmlns:a16="http://schemas.microsoft.com/office/drawing/2014/main" id="{37907E78-6558-F661-8A30-64010AEBD59C}"/>
              </a:ext>
            </a:extLst>
          </p:cNvPr>
          <p:cNvSpPr/>
          <p:nvPr/>
        </p:nvSpPr>
        <p:spPr>
          <a:xfrm>
            <a:off x="615780"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Cover</a:t>
            </a:r>
          </a:p>
        </p:txBody>
      </p:sp>
      <p:sp>
        <p:nvSpPr>
          <p:cNvPr id="19" name="Rectangle 18">
            <a:extLst>
              <a:ext uri="{FF2B5EF4-FFF2-40B4-BE49-F238E27FC236}">
                <a16:creationId xmlns:a16="http://schemas.microsoft.com/office/drawing/2014/main" id="{30878A4A-B736-F527-39BA-214949500C32}"/>
              </a:ext>
            </a:extLst>
          </p:cNvPr>
          <p:cNvSpPr/>
          <p:nvPr/>
        </p:nvSpPr>
        <p:spPr>
          <a:xfrm>
            <a:off x="356535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Inputs</a:t>
            </a:r>
          </a:p>
        </p:txBody>
      </p:sp>
      <p:sp>
        <p:nvSpPr>
          <p:cNvPr id="20" name="Rectangle 19">
            <a:extLst>
              <a:ext uri="{FF2B5EF4-FFF2-40B4-BE49-F238E27FC236}">
                <a16:creationId xmlns:a16="http://schemas.microsoft.com/office/drawing/2014/main" id="{D4D521B3-039A-DD9B-633E-D9922F53C5AB}"/>
              </a:ext>
            </a:extLst>
          </p:cNvPr>
          <p:cNvSpPr/>
          <p:nvPr/>
        </p:nvSpPr>
        <p:spPr>
          <a:xfrm>
            <a:off x="3565355" y="2444762"/>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600" kern="0" dirty="0">
                <a:solidFill>
                  <a:schemeClr val="tx2"/>
                </a:solidFill>
                <a:latin typeface="Arial" pitchFamily="34" charset="0"/>
                <a:cs typeface="Arial" pitchFamily="34" charset="0"/>
              </a:rPr>
              <a:t>Drivers</a:t>
            </a:r>
          </a:p>
        </p:txBody>
      </p:sp>
      <p:sp>
        <p:nvSpPr>
          <p:cNvPr id="21" name="Rectangle 20">
            <a:extLst>
              <a:ext uri="{FF2B5EF4-FFF2-40B4-BE49-F238E27FC236}">
                <a16:creationId xmlns:a16="http://schemas.microsoft.com/office/drawing/2014/main" id="{C8EA68FF-5C9D-161C-1AEA-8AF674FE9CAB}"/>
              </a:ext>
            </a:extLst>
          </p:cNvPr>
          <p:cNvSpPr/>
          <p:nvPr/>
        </p:nvSpPr>
        <p:spPr>
          <a:xfrm>
            <a:off x="9464505" y="1971750"/>
            <a:ext cx="2121239" cy="360000"/>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600" kern="0" dirty="0">
                <a:solidFill>
                  <a:schemeClr val="tx2"/>
                </a:solidFill>
                <a:latin typeface="Arial" pitchFamily="34" charset="0"/>
                <a:cs typeface="Arial" pitchFamily="34" charset="0"/>
              </a:rPr>
              <a:t>Dashboard</a:t>
            </a:r>
          </a:p>
        </p:txBody>
      </p:sp>
    </p:spTree>
    <p:extLst>
      <p:ext uri="{BB962C8B-B14F-4D97-AF65-F5344CB8AC3E}">
        <p14:creationId xmlns:p14="http://schemas.microsoft.com/office/powerpoint/2010/main" val="853528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Working capital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31</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708981"/>
          </a:xfrm>
          <a:prstGeom prst="rect">
            <a:avLst/>
          </a:prstGeom>
          <a:noFill/>
        </p:spPr>
        <p:txBody>
          <a:bodyPr wrap="square" rtlCol="0">
            <a:spAutoFit/>
          </a:bodyPr>
          <a:lstStyle/>
          <a:p>
            <a:r>
              <a:rPr lang="en-GB" sz="1500" dirty="0"/>
              <a:t>The working capital schedule is a detailed calculation of a company's working capital needs over a given period of time. Working capital refers to the funds a company needs to cover its day-to-day operational expenses, such as paying suppliers, covering payroll, and maintaining inventory.</a:t>
            </a:r>
          </a:p>
          <a:p>
            <a:endParaRPr lang="en-GB" sz="1500" dirty="0"/>
          </a:p>
          <a:p>
            <a:r>
              <a:rPr lang="en-GB" sz="1500" dirty="0"/>
              <a:t>The working capital schedule is typically created as part of a company's cash flow statement, which tracks the flow of cash into and out of the business over a given period of time. The schedule is usually broken down into several different components, including accounts receivable, accounts payable, and inventory.</a:t>
            </a:r>
          </a:p>
          <a:p>
            <a:endParaRPr lang="en-GB" sz="1500" dirty="0"/>
          </a:p>
          <a:p>
            <a:r>
              <a:rPr lang="en-GB" sz="1500" dirty="0"/>
              <a:t>The accounts receivable component of the working capital schedule tracks the money that a company is owed by its customers. This includes any outstanding invoices or payments that have not yet been received. The accounts payable component, on the other hand, tracks the money that a company owes to its suppliers or vendors. This includes any outstanding invoices or payments that have not yet been paid.</a:t>
            </a:r>
          </a:p>
          <a:p>
            <a:endParaRPr lang="en-GB" sz="1500" dirty="0"/>
          </a:p>
          <a:p>
            <a:r>
              <a:rPr lang="en-GB" sz="1500" dirty="0"/>
              <a:t>The inventory component of the working capital schedule tracks the value of the goods or materials that a company has on hand. This includes both finished goods and raw materials that have been purchased but not yet used.</a:t>
            </a:r>
          </a:p>
          <a:p>
            <a:endParaRPr lang="en-GB" sz="1500" dirty="0"/>
          </a:p>
          <a:p>
            <a:r>
              <a:rPr lang="en-GB" sz="1500" dirty="0"/>
              <a:t>By tracking these different components of working capital, the working capital schedule helps to ensure that a company has enough cash on hand to cover its operational expenses. It also helps to identify potential areas where the company may be able to improve its working capital management, such as by reducing its inventory levels or by improving its collections process for accounts receivable.</a:t>
            </a:r>
          </a:p>
        </p:txBody>
      </p:sp>
    </p:spTree>
    <p:extLst>
      <p:ext uri="{BB962C8B-B14F-4D97-AF65-F5344CB8AC3E}">
        <p14:creationId xmlns:p14="http://schemas.microsoft.com/office/powerpoint/2010/main" val="3854559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Working capital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32</a:t>
            </a:fld>
            <a:endParaRPr lang="en-US" sz="1000" dirty="0">
              <a:solidFill>
                <a:srgbClr val="ADAFBB"/>
              </a:solidFill>
            </a:endParaRPr>
          </a:p>
        </p:txBody>
      </p:sp>
      <p:sp>
        <p:nvSpPr>
          <p:cNvPr id="4" name="Rectangle: Rounded Corners 3">
            <a:extLst>
              <a:ext uri="{FF2B5EF4-FFF2-40B4-BE49-F238E27FC236}">
                <a16:creationId xmlns:a16="http://schemas.microsoft.com/office/drawing/2014/main" id="{D8BF98E5-5003-0845-30F3-947AE40389AB}"/>
              </a:ext>
            </a:extLst>
          </p:cNvPr>
          <p:cNvSpPr/>
          <p:nvPr/>
        </p:nvSpPr>
        <p:spPr>
          <a:xfrm>
            <a:off x="10111583" y="365125"/>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pic>
        <p:nvPicPr>
          <p:cNvPr id="5" name="Picture 4">
            <a:extLst>
              <a:ext uri="{FF2B5EF4-FFF2-40B4-BE49-F238E27FC236}">
                <a16:creationId xmlns:a16="http://schemas.microsoft.com/office/drawing/2014/main" id="{7353F8B0-5026-A5D1-6290-C776D2DF31AD}"/>
              </a:ext>
            </a:extLst>
          </p:cNvPr>
          <p:cNvPicPr>
            <a:picLocks noChangeAspect="1"/>
          </p:cNvPicPr>
          <p:nvPr/>
        </p:nvPicPr>
        <p:blipFill rotWithShape="1">
          <a:blip r:embed="rId6"/>
          <a:srcRect l="2086" t="4870"/>
          <a:stretch/>
        </p:blipFill>
        <p:spPr>
          <a:xfrm>
            <a:off x="640475" y="2651760"/>
            <a:ext cx="10946687" cy="2308762"/>
          </a:xfrm>
          <a:prstGeom prst="rect">
            <a:avLst/>
          </a:prstGeom>
          <a:effectLst>
            <a:outerShdw blurRad="50800" dist="38100" dir="5400000" algn="t" rotWithShape="0">
              <a:prstClr val="black">
                <a:alpha val="40000"/>
              </a:prstClr>
            </a:outerShdw>
          </a:effectLst>
        </p:spPr>
      </p:pic>
      <p:pic>
        <p:nvPicPr>
          <p:cNvPr id="7" name="Picture 6" descr="Download Microsoft Excel Logo in SVG Vector or PNG File Format - Logo.wine">
            <a:extLst>
              <a:ext uri="{FF2B5EF4-FFF2-40B4-BE49-F238E27FC236}">
                <a16:creationId xmlns:a16="http://schemas.microsoft.com/office/drawing/2014/main" id="{EBC883E7-8297-4146-D96B-906644F7E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593" y="1847188"/>
            <a:ext cx="1131298" cy="75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448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Depreciation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33</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5001369"/>
          </a:xfrm>
          <a:prstGeom prst="rect">
            <a:avLst/>
          </a:prstGeom>
          <a:noFill/>
        </p:spPr>
        <p:txBody>
          <a:bodyPr wrap="square" rtlCol="0">
            <a:spAutoFit/>
          </a:bodyPr>
          <a:lstStyle/>
          <a:p>
            <a:r>
              <a:rPr lang="en-GB" sz="1400" dirty="0"/>
              <a:t>A depreciation schedule is a table or calculation that shows the amount of depreciation expense that a company will record on its financial statements over a given period of time. Depreciation is the process of allocating the cost of a long-term asset (such as property, plant, and equipment) over the useful life of that asset.</a:t>
            </a:r>
          </a:p>
          <a:p>
            <a:endParaRPr lang="en-GB" sz="1400" dirty="0"/>
          </a:p>
          <a:p>
            <a:r>
              <a:rPr lang="en-GB" sz="1400" b="1" dirty="0"/>
              <a:t>A depreciation schedule typically includes the following information:</a:t>
            </a:r>
            <a:endParaRPr lang="en-GB" sz="1400" dirty="0"/>
          </a:p>
          <a:p>
            <a:pPr marL="285750" indent="-200025">
              <a:spcBef>
                <a:spcPts val="300"/>
              </a:spcBef>
              <a:spcAft>
                <a:spcPts val="300"/>
              </a:spcAft>
              <a:buFont typeface="Arial" panose="020B0604020202020204" pitchFamily="34" charset="0"/>
              <a:buChar char="•"/>
            </a:pPr>
            <a:r>
              <a:rPr lang="en-GB" sz="1400" b="1" dirty="0"/>
              <a:t>Asset description: </a:t>
            </a:r>
            <a:r>
              <a:rPr lang="en-GB" sz="1400" dirty="0"/>
              <a:t>This includes a brief description of the asset being depreciated, such as a building or a piece of equipment.</a:t>
            </a:r>
            <a:endParaRPr lang="en-GB" sz="1400" b="1" dirty="0"/>
          </a:p>
          <a:p>
            <a:pPr marL="285750" indent="-200025">
              <a:spcBef>
                <a:spcPts val="300"/>
              </a:spcBef>
              <a:spcAft>
                <a:spcPts val="300"/>
              </a:spcAft>
              <a:buFont typeface="Arial" panose="020B0604020202020204" pitchFamily="34" charset="0"/>
              <a:buChar char="•"/>
            </a:pPr>
            <a:r>
              <a:rPr lang="en-GB" sz="1400" b="1" dirty="0"/>
              <a:t>Purchase price: </a:t>
            </a:r>
            <a:r>
              <a:rPr lang="en-GB" sz="1400" dirty="0"/>
              <a:t>This is the original cost of the asset when it was acquired by the company.</a:t>
            </a:r>
            <a:endParaRPr lang="en-GB" sz="1400" b="1" dirty="0"/>
          </a:p>
          <a:p>
            <a:pPr marL="285750" indent="-200025">
              <a:spcBef>
                <a:spcPts val="300"/>
              </a:spcBef>
              <a:spcAft>
                <a:spcPts val="300"/>
              </a:spcAft>
              <a:buFont typeface="Arial" panose="020B0604020202020204" pitchFamily="34" charset="0"/>
              <a:buChar char="•"/>
            </a:pPr>
            <a:r>
              <a:rPr lang="en-GB" sz="1400" b="1" dirty="0"/>
              <a:t>Useful life: </a:t>
            </a:r>
            <a:r>
              <a:rPr lang="en-GB" sz="1400" dirty="0"/>
              <a:t>This is the estimated length of time that the asset will be used by the company before it becomes obsolete or needs to be replaced.</a:t>
            </a:r>
            <a:endParaRPr lang="en-GB" sz="1400" b="1" dirty="0"/>
          </a:p>
          <a:p>
            <a:pPr marL="285750" indent="-200025">
              <a:spcBef>
                <a:spcPts val="300"/>
              </a:spcBef>
              <a:spcAft>
                <a:spcPts val="300"/>
              </a:spcAft>
              <a:buFont typeface="Arial" panose="020B0604020202020204" pitchFamily="34" charset="0"/>
              <a:buChar char="•"/>
            </a:pPr>
            <a:r>
              <a:rPr lang="en-GB" sz="1400" b="1" dirty="0"/>
              <a:t>Salvage value: </a:t>
            </a:r>
            <a:r>
              <a:rPr lang="en-GB" sz="1400" dirty="0"/>
              <a:t>This is the estimated value of the asset at the end of its useful life, or the amount that the company expects to receive if it sells the asset at the end of its useful life.</a:t>
            </a:r>
            <a:endParaRPr lang="en-GB" sz="1400" b="1" dirty="0"/>
          </a:p>
          <a:p>
            <a:pPr marL="285750" indent="-200025">
              <a:spcBef>
                <a:spcPts val="300"/>
              </a:spcBef>
              <a:spcAft>
                <a:spcPts val="300"/>
              </a:spcAft>
              <a:buFont typeface="Arial" panose="020B0604020202020204" pitchFamily="34" charset="0"/>
              <a:buChar char="•"/>
            </a:pPr>
            <a:r>
              <a:rPr lang="en-GB" sz="1400" b="1" dirty="0"/>
              <a:t>Depreciation method: </a:t>
            </a:r>
            <a:r>
              <a:rPr lang="en-GB" sz="1400" dirty="0"/>
              <a:t>This is the method that the company uses to calculate its depreciation expense. Common methods include straight-line depreciation, accelerated depreciation, and units-of-production depreciation.</a:t>
            </a:r>
          </a:p>
          <a:p>
            <a:endParaRPr lang="en-GB" sz="1400" dirty="0"/>
          </a:p>
          <a:p>
            <a:r>
              <a:rPr lang="en-GB" sz="1400" dirty="0"/>
              <a:t>Using this information, the depreciation schedule calculates the amount of depreciation expense that the company will record on its financial statements each year. This helps to ensure that the company is properly accounting for the cost of its long-term assets over their useful lives, and that it is not overstating its profits in any given year by failing to account for the cost of its assets.</a:t>
            </a:r>
          </a:p>
          <a:p>
            <a:endParaRPr lang="en-GB" sz="1400" dirty="0"/>
          </a:p>
          <a:p>
            <a:r>
              <a:rPr lang="en-GB" sz="1400" dirty="0"/>
              <a:t>Depreciation schedules can be useful for financial </a:t>
            </a:r>
            <a:r>
              <a:rPr lang="en-GB" sz="1400" dirty="0" err="1"/>
              <a:t>modeling</a:t>
            </a:r>
            <a:r>
              <a:rPr lang="en-GB" sz="1400" dirty="0"/>
              <a:t> because they help to provide a more accurate picture of a company's future financial performance. By accurately forecasting depreciation expenses, financial models can provide a more realistic assessment of a company's profitability and cash flow over time.</a:t>
            </a:r>
          </a:p>
        </p:txBody>
      </p:sp>
    </p:spTree>
    <p:extLst>
      <p:ext uri="{BB962C8B-B14F-4D97-AF65-F5344CB8AC3E}">
        <p14:creationId xmlns:p14="http://schemas.microsoft.com/office/powerpoint/2010/main" val="1298948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Depreciation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34</a:t>
            </a:fld>
            <a:endParaRPr lang="en-US" sz="1000" dirty="0">
              <a:solidFill>
                <a:srgbClr val="ADAFBB"/>
              </a:solidFill>
            </a:endParaRPr>
          </a:p>
        </p:txBody>
      </p:sp>
      <p:sp>
        <p:nvSpPr>
          <p:cNvPr id="4" name="Rectangle: Rounded Corners 3">
            <a:extLst>
              <a:ext uri="{FF2B5EF4-FFF2-40B4-BE49-F238E27FC236}">
                <a16:creationId xmlns:a16="http://schemas.microsoft.com/office/drawing/2014/main" id="{1481AF0B-9212-0FF9-A39E-A16328EF4539}"/>
              </a:ext>
            </a:extLst>
          </p:cNvPr>
          <p:cNvSpPr/>
          <p:nvPr/>
        </p:nvSpPr>
        <p:spPr>
          <a:xfrm>
            <a:off x="10111583" y="365125"/>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pic>
        <p:nvPicPr>
          <p:cNvPr id="5" name="Picture 4">
            <a:extLst>
              <a:ext uri="{FF2B5EF4-FFF2-40B4-BE49-F238E27FC236}">
                <a16:creationId xmlns:a16="http://schemas.microsoft.com/office/drawing/2014/main" id="{FEB0CBF7-FFCF-7D18-82A9-3195CCA6DDDF}"/>
              </a:ext>
            </a:extLst>
          </p:cNvPr>
          <p:cNvPicPr>
            <a:picLocks noChangeAspect="1"/>
          </p:cNvPicPr>
          <p:nvPr/>
        </p:nvPicPr>
        <p:blipFill>
          <a:blip r:embed="rId6"/>
          <a:stretch>
            <a:fillRect/>
          </a:stretch>
        </p:blipFill>
        <p:spPr>
          <a:xfrm>
            <a:off x="640079" y="2578527"/>
            <a:ext cx="10992327" cy="1713492"/>
          </a:xfrm>
          <a:prstGeom prst="rect">
            <a:avLst/>
          </a:prstGeom>
          <a:effectLst>
            <a:outerShdw blurRad="50800" dist="38100" dir="5400000" algn="t" rotWithShape="0">
              <a:prstClr val="black">
                <a:alpha val="40000"/>
              </a:prstClr>
            </a:outerShdw>
          </a:effectLst>
        </p:spPr>
      </p:pic>
      <p:pic>
        <p:nvPicPr>
          <p:cNvPr id="6" name="Picture 5" descr="Download Microsoft Excel Logo in SVG Vector or PNG File Format - Logo.wine">
            <a:extLst>
              <a:ext uri="{FF2B5EF4-FFF2-40B4-BE49-F238E27FC236}">
                <a16:creationId xmlns:a16="http://schemas.microsoft.com/office/drawing/2014/main" id="{BBCBD752-CB36-0758-A12F-CFAF3975B6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593" y="1824328"/>
            <a:ext cx="1131298" cy="75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60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Debt and interest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35</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862870"/>
          </a:xfrm>
          <a:prstGeom prst="rect">
            <a:avLst/>
          </a:prstGeom>
          <a:noFill/>
        </p:spPr>
        <p:txBody>
          <a:bodyPr wrap="square" rtlCol="0">
            <a:spAutoFit/>
          </a:bodyPr>
          <a:lstStyle/>
          <a:p>
            <a:r>
              <a:rPr lang="en-GB" sz="1400" dirty="0"/>
              <a:t>A debt and interest schedule is a table or calculation that shows the amount of debt that a company owes and the interest expense that it will pay on that debt over a given period of time. This schedule is important because debt is a common way that companies finance their operations and growth, and interest expense is a significant component of a company's overall expenses.</a:t>
            </a:r>
          </a:p>
          <a:p>
            <a:endParaRPr lang="en-GB" sz="1400" dirty="0"/>
          </a:p>
          <a:p>
            <a:r>
              <a:rPr lang="en-GB" sz="1400" b="1" dirty="0"/>
              <a:t>The debt and interest schedule typically includes the following information:</a:t>
            </a:r>
            <a:endParaRPr lang="en-GB" sz="1400" dirty="0"/>
          </a:p>
          <a:p>
            <a:pPr marL="285750" indent="-200025">
              <a:spcBef>
                <a:spcPts val="300"/>
              </a:spcBef>
              <a:spcAft>
                <a:spcPts val="300"/>
              </a:spcAft>
              <a:buFont typeface="Arial" panose="020B0604020202020204" pitchFamily="34" charset="0"/>
              <a:buChar char="•"/>
            </a:pPr>
            <a:r>
              <a:rPr lang="en-GB" sz="1400" b="1" dirty="0"/>
              <a:t>Debt description: </a:t>
            </a:r>
            <a:r>
              <a:rPr lang="en-GB" sz="1400" dirty="0"/>
              <a:t>This includes a brief description of the debt being </a:t>
            </a:r>
            <a:r>
              <a:rPr lang="en-GB" sz="1400" dirty="0" err="1"/>
              <a:t>analyzed</a:t>
            </a:r>
            <a:r>
              <a:rPr lang="en-GB" sz="1400" dirty="0"/>
              <a:t>, such as a bank loan, bond issue, or lease obligation.</a:t>
            </a:r>
            <a:endParaRPr lang="en-GB" sz="1400" b="1" dirty="0"/>
          </a:p>
          <a:p>
            <a:pPr marL="285750" indent="-200025">
              <a:spcBef>
                <a:spcPts val="300"/>
              </a:spcBef>
              <a:spcAft>
                <a:spcPts val="300"/>
              </a:spcAft>
              <a:buFont typeface="Arial" panose="020B0604020202020204" pitchFamily="34" charset="0"/>
              <a:buChar char="•"/>
            </a:pPr>
            <a:r>
              <a:rPr lang="en-GB" sz="1400" b="1" dirty="0"/>
              <a:t>Principal amount: </a:t>
            </a:r>
            <a:r>
              <a:rPr lang="en-GB" sz="1400" dirty="0"/>
              <a:t>This is the original amount of the debt when it was incurred by the company.</a:t>
            </a:r>
            <a:endParaRPr lang="en-GB" sz="1400" b="1" dirty="0"/>
          </a:p>
          <a:p>
            <a:pPr marL="285750" indent="-200025">
              <a:spcBef>
                <a:spcPts val="300"/>
              </a:spcBef>
              <a:spcAft>
                <a:spcPts val="300"/>
              </a:spcAft>
              <a:buFont typeface="Arial" panose="020B0604020202020204" pitchFamily="34" charset="0"/>
              <a:buChar char="•"/>
            </a:pPr>
            <a:r>
              <a:rPr lang="en-GB" sz="1400" b="1" dirty="0"/>
              <a:t>Interest rate: </a:t>
            </a:r>
            <a:r>
              <a:rPr lang="en-GB" sz="1400" dirty="0"/>
              <a:t>This is the rate of interest that the company is paying on the debt.</a:t>
            </a:r>
            <a:endParaRPr lang="en-GB" sz="1400" b="1" dirty="0"/>
          </a:p>
          <a:p>
            <a:pPr marL="285750" indent="-200025">
              <a:spcBef>
                <a:spcPts val="300"/>
              </a:spcBef>
              <a:spcAft>
                <a:spcPts val="300"/>
              </a:spcAft>
              <a:buFont typeface="Arial" panose="020B0604020202020204" pitchFamily="34" charset="0"/>
              <a:buChar char="•"/>
            </a:pPr>
            <a:r>
              <a:rPr lang="en-GB" sz="1400" b="1" dirty="0"/>
              <a:t>Payment frequency: </a:t>
            </a:r>
            <a:r>
              <a:rPr lang="en-GB" sz="1400" dirty="0"/>
              <a:t>This is the frequency with which the company is required to make payments on the debt, such as monthly or quarterly.</a:t>
            </a:r>
            <a:endParaRPr lang="en-GB" sz="1400" b="1" dirty="0"/>
          </a:p>
          <a:p>
            <a:pPr marL="285750" indent="-200025">
              <a:spcBef>
                <a:spcPts val="300"/>
              </a:spcBef>
              <a:spcAft>
                <a:spcPts val="300"/>
              </a:spcAft>
              <a:buFont typeface="Arial" panose="020B0604020202020204" pitchFamily="34" charset="0"/>
              <a:buChar char="•"/>
            </a:pPr>
            <a:r>
              <a:rPr lang="en-GB" sz="1400" b="1" dirty="0"/>
              <a:t>Term: </a:t>
            </a:r>
            <a:r>
              <a:rPr lang="en-GB" sz="1400" dirty="0"/>
              <a:t>This is the length of time over which the company is required to repay the debt.</a:t>
            </a:r>
            <a:endParaRPr lang="en-GB" sz="1400" b="1" dirty="0"/>
          </a:p>
          <a:p>
            <a:pPr marL="285750" indent="-200025">
              <a:spcBef>
                <a:spcPts val="300"/>
              </a:spcBef>
              <a:spcAft>
                <a:spcPts val="300"/>
              </a:spcAft>
              <a:buFont typeface="Arial" panose="020B0604020202020204" pitchFamily="34" charset="0"/>
              <a:buChar char="•"/>
            </a:pPr>
            <a:r>
              <a:rPr lang="en-GB" sz="1400" b="1" dirty="0"/>
              <a:t>Amortization schedule: This is the schedule that shows how the principal balance of the debt will be repaid over time.</a:t>
            </a:r>
          </a:p>
          <a:p>
            <a:endParaRPr lang="en-GB" sz="1400" dirty="0"/>
          </a:p>
          <a:p>
            <a:r>
              <a:rPr lang="en-GB" sz="1400" dirty="0"/>
              <a:t>Using this information, the debt and interest schedule calculates the amount of interest expense that the company will record on its financial statements each period. This helps to ensure that the company is properly accounting for its debt obligations and interest expenses, which are important factors in assessing a company's overall financial health.</a:t>
            </a:r>
          </a:p>
          <a:p>
            <a:endParaRPr lang="en-GB" sz="1400" dirty="0"/>
          </a:p>
          <a:p>
            <a:r>
              <a:rPr lang="en-GB" sz="1400" dirty="0"/>
              <a:t>Debt and interest schedules can be useful for financial </a:t>
            </a:r>
            <a:r>
              <a:rPr lang="en-GB" sz="1400" dirty="0" err="1"/>
              <a:t>modeling</a:t>
            </a:r>
            <a:r>
              <a:rPr lang="en-GB" sz="1400" dirty="0"/>
              <a:t> because they help to provide a more accurate picture of a company's future financial performance. By accurately forecasting interest expenses, financial models can provide a more realistic assessment of a company's profitability and cash flow over time, which can help investors and analysts make informed investment decisions.</a:t>
            </a:r>
          </a:p>
        </p:txBody>
      </p:sp>
    </p:spTree>
    <p:extLst>
      <p:ext uri="{BB962C8B-B14F-4D97-AF65-F5344CB8AC3E}">
        <p14:creationId xmlns:p14="http://schemas.microsoft.com/office/powerpoint/2010/main" val="140830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Debt and interest schedule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36</a:t>
            </a:fld>
            <a:endParaRPr lang="en-US" sz="1000" dirty="0">
              <a:solidFill>
                <a:srgbClr val="ADAFBB"/>
              </a:solidFill>
            </a:endParaRPr>
          </a:p>
        </p:txBody>
      </p:sp>
      <p:sp>
        <p:nvSpPr>
          <p:cNvPr id="4" name="Rectangle: Rounded Corners 3">
            <a:extLst>
              <a:ext uri="{FF2B5EF4-FFF2-40B4-BE49-F238E27FC236}">
                <a16:creationId xmlns:a16="http://schemas.microsoft.com/office/drawing/2014/main" id="{09ECF84D-E738-33A1-0DA9-0DA98B95F9E1}"/>
              </a:ext>
            </a:extLst>
          </p:cNvPr>
          <p:cNvSpPr/>
          <p:nvPr/>
        </p:nvSpPr>
        <p:spPr>
          <a:xfrm>
            <a:off x="10111583" y="365125"/>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pic>
        <p:nvPicPr>
          <p:cNvPr id="5" name="Picture 4">
            <a:extLst>
              <a:ext uri="{FF2B5EF4-FFF2-40B4-BE49-F238E27FC236}">
                <a16:creationId xmlns:a16="http://schemas.microsoft.com/office/drawing/2014/main" id="{F2E5B440-34DC-F551-6D92-A01E39984F62}"/>
              </a:ext>
            </a:extLst>
          </p:cNvPr>
          <p:cNvPicPr>
            <a:picLocks noChangeAspect="1"/>
          </p:cNvPicPr>
          <p:nvPr/>
        </p:nvPicPr>
        <p:blipFill>
          <a:blip r:embed="rId6"/>
          <a:stretch>
            <a:fillRect/>
          </a:stretch>
        </p:blipFill>
        <p:spPr>
          <a:xfrm>
            <a:off x="628649" y="2567515"/>
            <a:ext cx="10958513" cy="1726721"/>
          </a:xfrm>
          <a:prstGeom prst="rect">
            <a:avLst/>
          </a:prstGeom>
          <a:effectLst>
            <a:outerShdw blurRad="50800" dist="38100" dir="5400000" algn="t" rotWithShape="0">
              <a:prstClr val="black">
                <a:alpha val="40000"/>
              </a:prstClr>
            </a:outerShdw>
          </a:effectLst>
        </p:spPr>
      </p:pic>
      <p:pic>
        <p:nvPicPr>
          <p:cNvPr id="6" name="Picture 5" descr="Download Microsoft Excel Logo in SVG Vector or PNG File Format - Logo.wine">
            <a:extLst>
              <a:ext uri="{FF2B5EF4-FFF2-40B4-BE49-F238E27FC236}">
                <a16:creationId xmlns:a16="http://schemas.microsoft.com/office/drawing/2014/main" id="{7369EBA0-0A9F-876B-F3C5-4DCA2E99C5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593" y="1824328"/>
            <a:ext cx="1131298" cy="75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63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Free cash flow (FCF)</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37</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616648"/>
          </a:xfrm>
          <a:prstGeom prst="rect">
            <a:avLst/>
          </a:prstGeom>
          <a:noFill/>
        </p:spPr>
        <p:txBody>
          <a:bodyPr wrap="square" rtlCol="0">
            <a:spAutoFit/>
          </a:bodyPr>
          <a:lstStyle/>
          <a:p>
            <a:r>
              <a:rPr lang="en-GB" sz="1400" dirty="0"/>
              <a:t>Free cash flow (FCF) is a measure of a company's cash flow that represents the amount of cash generated by the company's operations after accounting for capital expenditures (money spent on property, plant, and equipment) and changes in working capital.</a:t>
            </a:r>
          </a:p>
          <a:p>
            <a:endParaRPr lang="en-GB" sz="1400" dirty="0"/>
          </a:p>
          <a:p>
            <a:r>
              <a:rPr lang="en-GB" sz="1400" dirty="0"/>
              <a:t>The formula for free cash flow is as follows:</a:t>
            </a:r>
          </a:p>
          <a:p>
            <a:endParaRPr lang="en-GB" sz="1400" dirty="0"/>
          </a:p>
          <a:p>
            <a:r>
              <a:rPr lang="en-GB" sz="1400" dirty="0"/>
              <a:t>FCF = Operating cash flow - Capital expenditures</a:t>
            </a:r>
          </a:p>
          <a:p>
            <a:endParaRPr lang="en-GB" sz="1400" dirty="0"/>
          </a:p>
          <a:p>
            <a:r>
              <a:rPr lang="en-GB" sz="1400" dirty="0"/>
              <a:t>Or, alternatively:</a:t>
            </a:r>
          </a:p>
          <a:p>
            <a:endParaRPr lang="en-GB" sz="1400" dirty="0"/>
          </a:p>
          <a:p>
            <a:r>
              <a:rPr lang="en-GB" sz="1400" dirty="0"/>
              <a:t>FCF = Net income + Depreciation and amortization - Changes in working capital - Capital expenditures</a:t>
            </a:r>
          </a:p>
          <a:p>
            <a:endParaRPr lang="en-GB" sz="1400" dirty="0"/>
          </a:p>
          <a:p>
            <a:r>
              <a:rPr lang="en-GB" sz="1400" dirty="0"/>
              <a:t>Free cash flow is an important metric in financial </a:t>
            </a:r>
            <a:r>
              <a:rPr lang="en-GB" sz="1400" dirty="0" err="1"/>
              <a:t>modeling</a:t>
            </a:r>
            <a:r>
              <a:rPr lang="en-GB" sz="1400" dirty="0"/>
              <a:t> because it represents the cash that is available for a company to use for various purposes, such as paying dividends, repurchasing stock, paying off debt, or investing in growth opportunities. It is often used as a key input in valuation models to estimate a company's intrinsic value.</a:t>
            </a:r>
          </a:p>
          <a:p>
            <a:endParaRPr lang="en-GB" sz="1400" dirty="0"/>
          </a:p>
          <a:p>
            <a:r>
              <a:rPr lang="en-GB" sz="1400" dirty="0"/>
              <a:t>To create a free cash flow forecast in a financial model, the analyst will typically need to forecast the company's operating cash flow, capital expenditures, changes in working capital, and any other relevant cash flow items. These forecasts are typically based on historical data, industry trends, management guidance, and other relevant factors.</a:t>
            </a:r>
          </a:p>
          <a:p>
            <a:endParaRPr lang="en-GB" sz="1400" dirty="0"/>
          </a:p>
          <a:p>
            <a:r>
              <a:rPr lang="en-GB" sz="1400" dirty="0"/>
              <a:t>The resulting free cash flow forecast can then be used to evaluate a company's financial performance and prospects, and to estimate its intrinsic value.</a:t>
            </a:r>
          </a:p>
        </p:txBody>
      </p:sp>
    </p:spTree>
    <p:extLst>
      <p:ext uri="{BB962C8B-B14F-4D97-AF65-F5344CB8AC3E}">
        <p14:creationId xmlns:p14="http://schemas.microsoft.com/office/powerpoint/2010/main" val="1187766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Dashboard</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38</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4524315"/>
          </a:xfrm>
          <a:prstGeom prst="rect">
            <a:avLst/>
          </a:prstGeom>
          <a:noFill/>
        </p:spPr>
        <p:txBody>
          <a:bodyPr wrap="square" rtlCol="0">
            <a:spAutoFit/>
          </a:bodyPr>
          <a:lstStyle/>
          <a:p>
            <a:r>
              <a:rPr lang="en-GB" sz="1600" dirty="0"/>
              <a:t>In financial </a:t>
            </a:r>
            <a:r>
              <a:rPr lang="en-GB" sz="1600" dirty="0" err="1"/>
              <a:t>modeling</a:t>
            </a:r>
            <a:r>
              <a:rPr lang="en-GB" sz="1600" dirty="0"/>
              <a:t>, a dashboard typically includes charts, graphs, tables, and other visual elements that allow users to quickly and easily understand the output of a financial model.</a:t>
            </a:r>
          </a:p>
          <a:p>
            <a:endParaRPr lang="en-GB" sz="1600" dirty="0"/>
          </a:p>
          <a:p>
            <a:r>
              <a:rPr lang="en-GB" sz="1600" dirty="0"/>
              <a:t>The purpose of a dashboard is to provide an at-a-glance view of a company's financial performance, allowing decision-makers to quickly identify trends, spot potential issues, and make informed decisions. A dashboard can also be used to monitor progress against goals and targets, and to track key metrics over time.</a:t>
            </a:r>
          </a:p>
          <a:p>
            <a:endParaRPr lang="en-GB" sz="1600" dirty="0"/>
          </a:p>
          <a:p>
            <a:r>
              <a:rPr lang="en-GB" sz="1600" b="1" dirty="0"/>
              <a:t>Some common elements that might be included in a financial model dashboard include:</a:t>
            </a:r>
          </a:p>
          <a:p>
            <a:pPr marL="285750" indent="-200025">
              <a:buFont typeface="Arial" panose="020B0604020202020204" pitchFamily="34" charset="0"/>
              <a:buChar char="•"/>
            </a:pPr>
            <a:r>
              <a:rPr lang="en-GB" sz="1600" dirty="0"/>
              <a:t>Revenue and expense trends over time</a:t>
            </a:r>
          </a:p>
          <a:p>
            <a:pPr marL="285750" indent="-200025">
              <a:buFont typeface="Arial" panose="020B0604020202020204" pitchFamily="34" charset="0"/>
              <a:buChar char="•"/>
            </a:pPr>
            <a:r>
              <a:rPr lang="en-GB" sz="1600" dirty="0"/>
              <a:t>Key performance indicators (KPIs) such as profitability, liquidity, and solvency ratios</a:t>
            </a:r>
          </a:p>
          <a:p>
            <a:pPr marL="285750" indent="-200025">
              <a:buFont typeface="Arial" panose="020B0604020202020204" pitchFamily="34" charset="0"/>
              <a:buChar char="•"/>
            </a:pPr>
            <a:r>
              <a:rPr lang="en-GB" sz="1600" dirty="0"/>
              <a:t>Budget vs. actual performance</a:t>
            </a:r>
          </a:p>
          <a:p>
            <a:pPr marL="285750" indent="-200025">
              <a:buFont typeface="Arial" panose="020B0604020202020204" pitchFamily="34" charset="0"/>
              <a:buChar char="•"/>
            </a:pPr>
            <a:r>
              <a:rPr lang="en-GB" sz="1600" dirty="0"/>
              <a:t>Cash flow analysis</a:t>
            </a:r>
          </a:p>
          <a:p>
            <a:pPr marL="285750" indent="-200025">
              <a:buFont typeface="Arial" panose="020B0604020202020204" pitchFamily="34" charset="0"/>
              <a:buChar char="•"/>
            </a:pPr>
            <a:r>
              <a:rPr lang="en-GB" sz="1600" dirty="0"/>
              <a:t>Balance sheet and income statement summary data</a:t>
            </a:r>
          </a:p>
          <a:p>
            <a:pPr marL="285750" indent="-200025">
              <a:buFont typeface="Arial" panose="020B0604020202020204" pitchFamily="34" charset="0"/>
              <a:buChar char="•"/>
            </a:pPr>
            <a:r>
              <a:rPr lang="en-GB" sz="1600" dirty="0"/>
              <a:t>Other key metrics such as customer acquisition costs or churn rates</a:t>
            </a:r>
          </a:p>
          <a:p>
            <a:pPr marL="285750" indent="-200025">
              <a:buFont typeface="Arial" panose="020B0604020202020204" pitchFamily="34" charset="0"/>
              <a:buChar char="•"/>
            </a:pPr>
            <a:endParaRPr lang="en-GB" sz="1600" dirty="0"/>
          </a:p>
          <a:p>
            <a:r>
              <a:rPr lang="en-GB" sz="1600" dirty="0"/>
              <a:t>The specific design and layout of a financial model dashboard will depend on the needs of the users and the complexity of the financial model. The dashboard should be designed to be easily understood and navigated, and should present the information in a clear and concise manner.</a:t>
            </a:r>
          </a:p>
        </p:txBody>
      </p:sp>
    </p:spTree>
    <p:extLst>
      <p:ext uri="{BB962C8B-B14F-4D97-AF65-F5344CB8AC3E}">
        <p14:creationId xmlns:p14="http://schemas.microsoft.com/office/powerpoint/2010/main" val="1073208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Let’s zoom on each building block</a:t>
            </a:r>
            <a:br>
              <a:rPr lang="en-GB" sz="2400" dirty="0"/>
            </a:br>
            <a:r>
              <a:rPr lang="en-GB" b="0" dirty="0"/>
              <a:t>Dashboard</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39</a:t>
            </a:fld>
            <a:endParaRPr lang="en-US" sz="1000" dirty="0">
              <a:solidFill>
                <a:srgbClr val="ADAFBB"/>
              </a:solidFill>
            </a:endParaRPr>
          </a:p>
        </p:txBody>
      </p:sp>
      <p:sp>
        <p:nvSpPr>
          <p:cNvPr id="4" name="Rectangle: Rounded Corners 3">
            <a:extLst>
              <a:ext uri="{FF2B5EF4-FFF2-40B4-BE49-F238E27FC236}">
                <a16:creationId xmlns:a16="http://schemas.microsoft.com/office/drawing/2014/main" id="{1F833468-EB06-0243-B950-7E96B4C2A492}"/>
              </a:ext>
            </a:extLst>
          </p:cNvPr>
          <p:cNvSpPr/>
          <p:nvPr/>
        </p:nvSpPr>
        <p:spPr>
          <a:xfrm>
            <a:off x="10111583" y="365125"/>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pic>
        <p:nvPicPr>
          <p:cNvPr id="2" name="Picture 1">
            <a:extLst>
              <a:ext uri="{FF2B5EF4-FFF2-40B4-BE49-F238E27FC236}">
                <a16:creationId xmlns:a16="http://schemas.microsoft.com/office/drawing/2014/main" id="{8A0DBD10-5A17-C572-67E6-79CE000F62B9}"/>
              </a:ext>
            </a:extLst>
          </p:cNvPr>
          <p:cNvPicPr>
            <a:picLocks noChangeAspect="1"/>
          </p:cNvPicPr>
          <p:nvPr/>
        </p:nvPicPr>
        <p:blipFill>
          <a:blip r:embed="rId6"/>
          <a:stretch>
            <a:fillRect/>
          </a:stretch>
        </p:blipFill>
        <p:spPr>
          <a:xfrm>
            <a:off x="1924339" y="1660576"/>
            <a:ext cx="8865582" cy="2199290"/>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727CA886-141E-8DD4-2E78-3D61694F70D8}"/>
              </a:ext>
            </a:extLst>
          </p:cNvPr>
          <p:cNvPicPr>
            <a:picLocks noChangeAspect="1"/>
          </p:cNvPicPr>
          <p:nvPr/>
        </p:nvPicPr>
        <p:blipFill>
          <a:blip r:embed="rId7"/>
          <a:stretch>
            <a:fillRect/>
          </a:stretch>
        </p:blipFill>
        <p:spPr>
          <a:xfrm>
            <a:off x="1924338" y="4156144"/>
            <a:ext cx="8870467" cy="219929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19287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4</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sz="1600" b="1" dirty="0">
                <a:solidFill>
                  <a:schemeClr val="tx1"/>
                </a:solidFill>
              </a:rPr>
              <a:t>What is financial modeling?</a:t>
            </a:r>
          </a:p>
          <a:p>
            <a:pPr marL="354013" indent="-239713">
              <a:lnSpc>
                <a:spcPct val="100000"/>
              </a:lnSpc>
              <a:spcBef>
                <a:spcPts val="600"/>
              </a:spcBef>
              <a:spcAft>
                <a:spcPts val="600"/>
              </a:spcAft>
              <a:buFont typeface="+mj-lt"/>
              <a:buAutoNum type="arabicPeriod"/>
              <a:defRPr/>
            </a:pPr>
            <a:r>
              <a:rPr lang="en-GB" b="1" dirty="0">
                <a:solidFill>
                  <a:schemeClr val="accent2"/>
                </a:solidFill>
              </a:rPr>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lvl="0"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63941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40</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sz="1600" b="1" dirty="0">
                <a:solidFill>
                  <a:schemeClr val="tx1"/>
                </a:solidFill>
              </a:rPr>
              <a:t>What is financial modeling?</a:t>
            </a:r>
          </a:p>
          <a:p>
            <a:pPr marL="354013" indent="-239713">
              <a:lnSpc>
                <a:spcPct val="100000"/>
              </a:lnSpc>
              <a:spcBef>
                <a:spcPts val="600"/>
              </a:spcBef>
              <a:spcAft>
                <a:spcPts val="600"/>
              </a:spcAft>
              <a:buFont typeface="+mj-lt"/>
              <a:buAutoNum type="arabicPeriod"/>
              <a:defRPr/>
            </a:pPr>
            <a:r>
              <a:rPr lang="en-GB" b="1" dirty="0">
                <a:solidFill>
                  <a:schemeClr val="tx1"/>
                </a:solidFill>
              </a:rPr>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solidFill>
                  <a:schemeClr val="accent2"/>
                </a:solidFill>
              </a:rPr>
              <a:t>How to format a financial model?</a:t>
            </a:r>
          </a:p>
          <a:p>
            <a:pPr marL="354013" lvl="0"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5089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You can format a financial model correctly in 6 simple steps</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41</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2.</a:t>
            </a:r>
          </a:p>
          <a:p>
            <a:pPr algn="ctr">
              <a:defRPr/>
            </a:pP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3.</a:t>
            </a:r>
          </a:p>
          <a:p>
            <a:pPr algn="ctr">
              <a:defRPr/>
            </a:pP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
        <p:nvSpPr>
          <p:cNvPr id="4" name="TextBox 3">
            <a:extLst>
              <a:ext uri="{FF2B5EF4-FFF2-40B4-BE49-F238E27FC236}">
                <a16:creationId xmlns:a16="http://schemas.microsoft.com/office/drawing/2014/main" id="{E2643947-5637-4E1C-2022-2129BCD9375B}"/>
              </a:ext>
            </a:extLst>
          </p:cNvPr>
          <p:cNvSpPr txBox="1"/>
          <p:nvPr/>
        </p:nvSpPr>
        <p:spPr>
          <a:xfrm>
            <a:off x="548640" y="1569720"/>
            <a:ext cx="10976610" cy="1323439"/>
          </a:xfrm>
          <a:prstGeom prst="rect">
            <a:avLst/>
          </a:prstGeom>
          <a:noFill/>
        </p:spPr>
        <p:txBody>
          <a:bodyPr wrap="square" rtlCol="0">
            <a:spAutoFit/>
          </a:bodyPr>
          <a:lstStyle/>
          <a:p>
            <a:r>
              <a:rPr lang="en-GB" sz="1600" dirty="0"/>
              <a:t>Many model builders overlook model formatting. We believe it is a mistake to do so. Indeed, a financial model with a professional, clean and consistent formatting will allow you to make a good first impression, which will establish trust with your audience. </a:t>
            </a:r>
          </a:p>
          <a:p>
            <a:endParaRPr lang="en-GB" sz="1600" dirty="0"/>
          </a:p>
          <a:p>
            <a:r>
              <a:rPr lang="en-GB" sz="1600" dirty="0"/>
              <a:t>In order to achieve the best possible format for a financial model, we recommend to follow these 6 simple steps:</a:t>
            </a:r>
          </a:p>
        </p:txBody>
      </p:sp>
    </p:spTree>
    <p:extLst>
      <p:ext uri="{BB962C8B-B14F-4D97-AF65-F5344CB8AC3E}">
        <p14:creationId xmlns:p14="http://schemas.microsoft.com/office/powerpoint/2010/main" val="3697978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1: Stacking schedules</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42</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2.</a:t>
            </a:r>
          </a:p>
          <a:p>
            <a:pPr algn="ctr">
              <a:defRPr/>
            </a:pP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3.</a:t>
            </a:r>
          </a:p>
          <a:p>
            <a:pPr algn="ctr">
              <a:defRPr/>
            </a:pP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869188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Professionals usually like to organize schedules in 2 different ways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43</a:t>
            </a:fld>
            <a:endParaRPr lang="en-US" sz="1000" dirty="0">
              <a:solidFill>
                <a:srgbClr val="ADAFBB"/>
              </a:solidFill>
            </a:endParaRPr>
          </a:p>
        </p:txBody>
      </p:sp>
      <p:sp>
        <p:nvSpPr>
          <p:cNvPr id="10" name="Rectangle 9">
            <a:extLst>
              <a:ext uri="{FF2B5EF4-FFF2-40B4-BE49-F238E27FC236}">
                <a16:creationId xmlns:a16="http://schemas.microsoft.com/office/drawing/2014/main" id="{B44BB83B-4E82-A204-C8A6-8F552FBEE4D9}"/>
              </a:ext>
            </a:extLst>
          </p:cNvPr>
          <p:cNvSpPr/>
          <p:nvPr/>
        </p:nvSpPr>
        <p:spPr>
          <a:xfrm>
            <a:off x="1051390" y="2154630"/>
            <a:ext cx="3874940" cy="109061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1 schedule per tab</a:t>
            </a:r>
          </a:p>
        </p:txBody>
      </p:sp>
      <p:sp>
        <p:nvSpPr>
          <p:cNvPr id="11" name="Rectangle 10">
            <a:extLst>
              <a:ext uri="{FF2B5EF4-FFF2-40B4-BE49-F238E27FC236}">
                <a16:creationId xmlns:a16="http://schemas.microsoft.com/office/drawing/2014/main" id="{01DACD49-EABF-EA01-3140-325DEEE2287D}"/>
              </a:ext>
            </a:extLst>
          </p:cNvPr>
          <p:cNvSpPr/>
          <p:nvPr/>
        </p:nvSpPr>
        <p:spPr>
          <a:xfrm>
            <a:off x="7360750" y="2154630"/>
            <a:ext cx="3874940" cy="109061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Multiple schedules on top of each other in 1 tab</a:t>
            </a:r>
          </a:p>
        </p:txBody>
      </p:sp>
      <p:sp>
        <p:nvSpPr>
          <p:cNvPr id="12" name="Oval 11">
            <a:extLst>
              <a:ext uri="{FF2B5EF4-FFF2-40B4-BE49-F238E27FC236}">
                <a16:creationId xmlns:a16="http://schemas.microsoft.com/office/drawing/2014/main" id="{EB76653F-0E2C-C22C-8982-65D9B30003DF}"/>
              </a:ext>
            </a:extLst>
          </p:cNvPr>
          <p:cNvSpPr/>
          <p:nvPr/>
        </p:nvSpPr>
        <p:spPr>
          <a:xfrm>
            <a:off x="7126751"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4" name="Oval 13">
            <a:extLst>
              <a:ext uri="{FF2B5EF4-FFF2-40B4-BE49-F238E27FC236}">
                <a16:creationId xmlns:a16="http://schemas.microsoft.com/office/drawing/2014/main" id="{58A8E751-3C20-EA7C-2763-B69D3A351D24}"/>
              </a:ext>
            </a:extLst>
          </p:cNvPr>
          <p:cNvSpPr/>
          <p:nvPr/>
        </p:nvSpPr>
        <p:spPr>
          <a:xfrm>
            <a:off x="817390"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Tree>
    <p:extLst>
      <p:ext uri="{BB962C8B-B14F-4D97-AF65-F5344CB8AC3E}">
        <p14:creationId xmlns:p14="http://schemas.microsoft.com/office/powerpoint/2010/main" val="980178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Advantages of both ways to organize schedules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44</a:t>
            </a:fld>
            <a:endParaRPr lang="en-US" sz="1000" dirty="0">
              <a:solidFill>
                <a:srgbClr val="ADAFBB"/>
              </a:solidFill>
            </a:endParaRPr>
          </a:p>
        </p:txBody>
      </p:sp>
      <p:sp>
        <p:nvSpPr>
          <p:cNvPr id="2" name="Rectangle 1">
            <a:extLst>
              <a:ext uri="{FF2B5EF4-FFF2-40B4-BE49-F238E27FC236}">
                <a16:creationId xmlns:a16="http://schemas.microsoft.com/office/drawing/2014/main" id="{31E03A31-ECD3-40E6-5DF8-E5F9482F1B07}"/>
              </a:ext>
            </a:extLst>
          </p:cNvPr>
          <p:cNvSpPr/>
          <p:nvPr/>
        </p:nvSpPr>
        <p:spPr>
          <a:xfrm>
            <a:off x="1051390" y="2154630"/>
            <a:ext cx="3874940" cy="109061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1 schedule per tab</a:t>
            </a:r>
          </a:p>
        </p:txBody>
      </p:sp>
      <p:sp>
        <p:nvSpPr>
          <p:cNvPr id="6" name="Rectangle 5">
            <a:extLst>
              <a:ext uri="{FF2B5EF4-FFF2-40B4-BE49-F238E27FC236}">
                <a16:creationId xmlns:a16="http://schemas.microsoft.com/office/drawing/2014/main" id="{7B71B714-44FC-B8E6-CCAD-B09417F0E14C}"/>
              </a:ext>
            </a:extLst>
          </p:cNvPr>
          <p:cNvSpPr/>
          <p:nvPr/>
        </p:nvSpPr>
        <p:spPr>
          <a:xfrm>
            <a:off x="7360750" y="2154630"/>
            <a:ext cx="3874940" cy="109061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Multiple schedules on top of each other in 1 tab</a:t>
            </a:r>
          </a:p>
        </p:txBody>
      </p:sp>
      <p:sp>
        <p:nvSpPr>
          <p:cNvPr id="8" name="Oval 7">
            <a:extLst>
              <a:ext uri="{FF2B5EF4-FFF2-40B4-BE49-F238E27FC236}">
                <a16:creationId xmlns:a16="http://schemas.microsoft.com/office/drawing/2014/main" id="{9BAF302F-191A-161E-A93E-9C7A8CE1E600}"/>
              </a:ext>
            </a:extLst>
          </p:cNvPr>
          <p:cNvSpPr/>
          <p:nvPr/>
        </p:nvSpPr>
        <p:spPr>
          <a:xfrm>
            <a:off x="7126751"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9" name="Oval 8">
            <a:extLst>
              <a:ext uri="{FF2B5EF4-FFF2-40B4-BE49-F238E27FC236}">
                <a16:creationId xmlns:a16="http://schemas.microsoft.com/office/drawing/2014/main" id="{01D2B2D6-6F7A-ABD9-4215-A7275F9A810D}"/>
              </a:ext>
            </a:extLst>
          </p:cNvPr>
          <p:cNvSpPr/>
          <p:nvPr/>
        </p:nvSpPr>
        <p:spPr>
          <a:xfrm>
            <a:off x="817390"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4" name="Rectangle 3">
            <a:extLst>
              <a:ext uri="{FF2B5EF4-FFF2-40B4-BE49-F238E27FC236}">
                <a16:creationId xmlns:a16="http://schemas.microsoft.com/office/drawing/2014/main" id="{98204306-F6A1-4A0C-43A9-23BC7C415B0B}"/>
              </a:ext>
            </a:extLst>
          </p:cNvPr>
          <p:cNvSpPr/>
          <p:nvPr/>
        </p:nvSpPr>
        <p:spPr>
          <a:xfrm>
            <a:off x="1051390" y="3398828"/>
            <a:ext cx="3874940" cy="2830522"/>
          </a:xfrm>
          <a:prstGeom prst="rect">
            <a:avLst/>
          </a:prstGeom>
          <a:solidFill>
            <a:sysClr val="window" lastClr="FFFFFF"/>
          </a:solidFill>
          <a:ln w="19050" cap="flat" cmpd="sng" algn="ctr">
            <a:solidFill>
              <a:schemeClr val="tx1"/>
            </a:solidFill>
            <a:prstDash val="solid"/>
          </a:ln>
          <a:effectLst/>
        </p:spPr>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AU" sz="1600" kern="0" dirty="0">
                <a:solidFill>
                  <a:schemeClr val="tx2"/>
                </a:solidFill>
                <a:latin typeface="Arial" pitchFamily="34" charset="0"/>
                <a:cs typeface="Arial" pitchFamily="34" charset="0"/>
              </a:rPr>
              <a:t>This structure helps navigation, as the tabs a the bottom of the workbook serves as a table of content. However, when the model includes many different schedules &amp; sheets, the navigation becomes more challenging, as most of the tabs will not appear at the bottom of the Excel workbook. This will force you to do some </a:t>
            </a:r>
            <a:r>
              <a:rPr lang="en-GB" sz="1600" kern="0" dirty="0">
                <a:solidFill>
                  <a:schemeClr val="tx2"/>
                </a:solidFill>
                <a:latin typeface="Arial" pitchFamily="34" charset="0"/>
                <a:cs typeface="Arial" pitchFamily="34" charset="0"/>
              </a:rPr>
              <a:t>horizontal scrolling.</a:t>
            </a:r>
            <a:endParaRPr lang="en-AU" sz="1600" kern="0" dirty="0">
              <a:solidFill>
                <a:schemeClr val="tx2"/>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3797E23-0A98-E36F-329B-DA6C9C693BFD}"/>
              </a:ext>
            </a:extLst>
          </p:cNvPr>
          <p:cNvSpPr/>
          <p:nvPr/>
        </p:nvSpPr>
        <p:spPr>
          <a:xfrm>
            <a:off x="7360750" y="3398828"/>
            <a:ext cx="3874940" cy="2830522"/>
          </a:xfrm>
          <a:prstGeom prst="rect">
            <a:avLst/>
          </a:prstGeom>
          <a:solidFill>
            <a:sysClr val="window" lastClr="FFFFFF"/>
          </a:solidFill>
          <a:ln w="19050" cap="flat" cmpd="sng" algn="ctr">
            <a:solidFill>
              <a:schemeClr val="tx1"/>
            </a:solidFill>
            <a:prstDash val="solid"/>
          </a:ln>
          <a:effectLst/>
        </p:spPr>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1600" kern="0" dirty="0">
                <a:solidFill>
                  <a:schemeClr val="tx2"/>
                </a:solidFill>
                <a:latin typeface="Arial" pitchFamily="34" charset="0"/>
                <a:cs typeface="Arial" pitchFamily="34" charset="0"/>
              </a:rPr>
              <a:t>This structure is easier to check and often leads to less errors, as the stacked schedules can be easily connected by simply linking directly upwards or downwards within the tab (You need to make sure that the periods of each schedule are perfectly aligned).</a:t>
            </a:r>
          </a:p>
          <a:p>
            <a:pPr>
              <a:defRPr/>
            </a:pPr>
            <a:endParaRPr lang="en-GB" sz="1600" kern="0" dirty="0">
              <a:solidFill>
                <a:schemeClr val="tx2"/>
              </a:solidFill>
              <a:latin typeface="Arial" pitchFamily="34" charset="0"/>
              <a:cs typeface="Arial" pitchFamily="34" charset="0"/>
            </a:endParaRPr>
          </a:p>
          <a:p>
            <a:pPr>
              <a:defRPr/>
            </a:pPr>
            <a:r>
              <a:rPr lang="en-GB" sz="1600" kern="0" dirty="0">
                <a:solidFill>
                  <a:schemeClr val="tx2"/>
                </a:solidFill>
                <a:latin typeface="Arial" pitchFamily="34" charset="0"/>
                <a:cs typeface="Arial" pitchFamily="34" charset="0"/>
              </a:rPr>
              <a:t>This structure is also easier to follow.</a:t>
            </a:r>
            <a:endParaRPr lang="en-AU" sz="1600" kern="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49693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We slightly prefer the structure 2 of staking schedules on top of each other in 1 tab</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45</a:t>
            </a:fld>
            <a:endParaRPr lang="en-US" sz="1000" dirty="0">
              <a:solidFill>
                <a:srgbClr val="ADAFBB"/>
              </a:solidFill>
            </a:endParaRPr>
          </a:p>
        </p:txBody>
      </p:sp>
      <p:sp>
        <p:nvSpPr>
          <p:cNvPr id="2" name="Rectangle 1">
            <a:extLst>
              <a:ext uri="{FF2B5EF4-FFF2-40B4-BE49-F238E27FC236}">
                <a16:creationId xmlns:a16="http://schemas.microsoft.com/office/drawing/2014/main" id="{31E03A31-ECD3-40E6-5DF8-E5F9482F1B07}"/>
              </a:ext>
            </a:extLst>
          </p:cNvPr>
          <p:cNvSpPr/>
          <p:nvPr/>
        </p:nvSpPr>
        <p:spPr>
          <a:xfrm>
            <a:off x="1051390" y="2154630"/>
            <a:ext cx="3874940" cy="109061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1 schedule per tab</a:t>
            </a:r>
          </a:p>
        </p:txBody>
      </p:sp>
      <p:sp>
        <p:nvSpPr>
          <p:cNvPr id="6" name="Rectangle 5">
            <a:extLst>
              <a:ext uri="{FF2B5EF4-FFF2-40B4-BE49-F238E27FC236}">
                <a16:creationId xmlns:a16="http://schemas.microsoft.com/office/drawing/2014/main" id="{7B71B714-44FC-B8E6-CCAD-B09417F0E14C}"/>
              </a:ext>
            </a:extLst>
          </p:cNvPr>
          <p:cNvSpPr/>
          <p:nvPr/>
        </p:nvSpPr>
        <p:spPr>
          <a:xfrm>
            <a:off x="7360750" y="2154630"/>
            <a:ext cx="3874940" cy="1090613"/>
          </a:xfrm>
          <a:prstGeom prst="rect">
            <a:avLst/>
          </a:prstGeom>
          <a:solidFill>
            <a:schemeClr val="accent4">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800" b="1" kern="0" dirty="0">
                <a:solidFill>
                  <a:schemeClr val="tx2"/>
                </a:solidFill>
                <a:latin typeface="Arial" pitchFamily="34" charset="0"/>
                <a:cs typeface="Arial" pitchFamily="34" charset="0"/>
              </a:rPr>
              <a:t>Multiple schedules on top of each other in 1 tab</a:t>
            </a:r>
          </a:p>
        </p:txBody>
      </p:sp>
      <p:sp>
        <p:nvSpPr>
          <p:cNvPr id="8" name="Oval 7">
            <a:extLst>
              <a:ext uri="{FF2B5EF4-FFF2-40B4-BE49-F238E27FC236}">
                <a16:creationId xmlns:a16="http://schemas.microsoft.com/office/drawing/2014/main" id="{9BAF302F-191A-161E-A93E-9C7A8CE1E600}"/>
              </a:ext>
            </a:extLst>
          </p:cNvPr>
          <p:cNvSpPr/>
          <p:nvPr/>
        </p:nvSpPr>
        <p:spPr>
          <a:xfrm>
            <a:off x="7126751"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9" name="Oval 8">
            <a:extLst>
              <a:ext uri="{FF2B5EF4-FFF2-40B4-BE49-F238E27FC236}">
                <a16:creationId xmlns:a16="http://schemas.microsoft.com/office/drawing/2014/main" id="{01D2B2D6-6F7A-ABD9-4215-A7275F9A810D}"/>
              </a:ext>
            </a:extLst>
          </p:cNvPr>
          <p:cNvSpPr/>
          <p:nvPr/>
        </p:nvSpPr>
        <p:spPr>
          <a:xfrm>
            <a:off x="817390" y="1920630"/>
            <a:ext cx="468000" cy="46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4" name="Rectangle 3">
            <a:extLst>
              <a:ext uri="{FF2B5EF4-FFF2-40B4-BE49-F238E27FC236}">
                <a16:creationId xmlns:a16="http://schemas.microsoft.com/office/drawing/2014/main" id="{98204306-F6A1-4A0C-43A9-23BC7C415B0B}"/>
              </a:ext>
            </a:extLst>
          </p:cNvPr>
          <p:cNvSpPr/>
          <p:nvPr/>
        </p:nvSpPr>
        <p:spPr>
          <a:xfrm>
            <a:off x="1051390" y="3398828"/>
            <a:ext cx="3874940" cy="2830522"/>
          </a:xfrm>
          <a:prstGeom prst="rect">
            <a:avLst/>
          </a:prstGeom>
          <a:solidFill>
            <a:sysClr val="window" lastClr="FFFFFF"/>
          </a:solidFill>
          <a:ln w="19050" cap="flat" cmpd="sng" algn="ctr">
            <a:solidFill>
              <a:schemeClr val="tx1"/>
            </a:solidFill>
            <a:prstDash val="solid"/>
          </a:ln>
          <a:effectLst/>
        </p:spPr>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AU" sz="1600" kern="0" dirty="0">
                <a:solidFill>
                  <a:schemeClr val="tx2"/>
                </a:solidFill>
                <a:latin typeface="Arial" pitchFamily="34" charset="0"/>
                <a:cs typeface="Arial" pitchFamily="34" charset="0"/>
              </a:rPr>
              <a:t>This structure helps navigation, as the tabs a the bottom of the workbook serves as a table of content. However, when the model includes many different schedules &amp; sheets, the navigation becomes more challenging, as most of the tabs will not appear at the bottom of the Excel workbook. This will force you to do some </a:t>
            </a:r>
            <a:r>
              <a:rPr lang="en-GB" sz="1600" kern="0" dirty="0">
                <a:solidFill>
                  <a:schemeClr val="tx2"/>
                </a:solidFill>
                <a:latin typeface="Arial" pitchFamily="34" charset="0"/>
                <a:cs typeface="Arial" pitchFamily="34" charset="0"/>
              </a:rPr>
              <a:t>horizontal scrolling.</a:t>
            </a:r>
            <a:endParaRPr lang="en-AU" sz="1600" kern="0" dirty="0">
              <a:solidFill>
                <a:schemeClr val="tx2"/>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13797E23-0A98-E36F-329B-DA6C9C693BFD}"/>
              </a:ext>
            </a:extLst>
          </p:cNvPr>
          <p:cNvSpPr/>
          <p:nvPr/>
        </p:nvSpPr>
        <p:spPr>
          <a:xfrm>
            <a:off x="7360750" y="3398828"/>
            <a:ext cx="3874940" cy="2830522"/>
          </a:xfrm>
          <a:prstGeom prst="rect">
            <a:avLst/>
          </a:prstGeom>
          <a:solidFill>
            <a:schemeClr val="accent4">
              <a:lumMod val="20000"/>
              <a:lumOff val="80000"/>
            </a:schemeClr>
          </a:solidFill>
          <a:ln w="19050" cap="flat" cmpd="sng" algn="ctr">
            <a:solidFill>
              <a:schemeClr val="tx1"/>
            </a:solidFill>
            <a:prstDash val="solid"/>
          </a:ln>
          <a:effectLst/>
        </p:spPr>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1600" kern="0" dirty="0">
                <a:solidFill>
                  <a:schemeClr val="tx2"/>
                </a:solidFill>
                <a:latin typeface="Arial" pitchFamily="34" charset="0"/>
                <a:cs typeface="Arial" pitchFamily="34" charset="0"/>
              </a:rPr>
              <a:t>This structure is easier to check and often leads to less errors, as the stacked schedules can be easily connected by simply linking directly upwards or downwards within the tab (You need to make sure that the periods of each schedule are perfectly aligned).</a:t>
            </a:r>
          </a:p>
          <a:p>
            <a:pPr>
              <a:defRPr/>
            </a:pPr>
            <a:endParaRPr lang="en-GB" sz="1600" kern="0" dirty="0">
              <a:solidFill>
                <a:schemeClr val="tx2"/>
              </a:solidFill>
              <a:latin typeface="Arial" pitchFamily="34" charset="0"/>
              <a:cs typeface="Arial" pitchFamily="34" charset="0"/>
            </a:endParaRPr>
          </a:p>
          <a:p>
            <a:pPr>
              <a:defRPr/>
            </a:pPr>
            <a:r>
              <a:rPr lang="en-GB" sz="1600" kern="0" dirty="0">
                <a:solidFill>
                  <a:schemeClr val="tx2"/>
                </a:solidFill>
                <a:latin typeface="Arial" pitchFamily="34" charset="0"/>
                <a:cs typeface="Arial" pitchFamily="34" charset="0"/>
              </a:rPr>
              <a:t>This structure is also easier to follow.</a:t>
            </a:r>
            <a:endParaRPr lang="en-AU" sz="1600" kern="0" dirty="0">
              <a:solidFill>
                <a:schemeClr val="tx2"/>
              </a:solidFill>
              <a:latin typeface="Arial" pitchFamily="34" charset="0"/>
              <a:cs typeface="Arial" pitchFamily="34" charset="0"/>
            </a:endParaRPr>
          </a:p>
        </p:txBody>
      </p:sp>
      <p:sp>
        <p:nvSpPr>
          <p:cNvPr id="7" name="Arrow: Down 6">
            <a:extLst>
              <a:ext uri="{FF2B5EF4-FFF2-40B4-BE49-F238E27FC236}">
                <a16:creationId xmlns:a16="http://schemas.microsoft.com/office/drawing/2014/main" id="{ADAE23F4-3F3D-E605-39F3-25B13B553B8F}"/>
              </a:ext>
            </a:extLst>
          </p:cNvPr>
          <p:cNvSpPr/>
          <p:nvPr/>
        </p:nvSpPr>
        <p:spPr>
          <a:xfrm>
            <a:off x="8955405" y="1600200"/>
            <a:ext cx="674370" cy="468000"/>
          </a:xfrm>
          <a:prstGeom prst="downArrow">
            <a:avLst/>
          </a:prstGeom>
          <a:solidFill>
            <a:schemeClr val="accent4">
              <a:lumMod val="20000"/>
              <a:lumOff val="80000"/>
            </a:schemeClr>
          </a:solidFill>
          <a:ln w="19050" cap="flat" cmpd="sng" algn="ctr">
            <a:solidFill>
              <a:schemeClr val="tx1"/>
            </a:solidFill>
            <a:prstDash val="solid"/>
          </a:ln>
          <a:effectLst/>
        </p:spPr>
        <p:txBody>
          <a:bodyPr rtlCol="0" anchor="ctr"/>
          <a:lstStyle/>
          <a:p>
            <a:pPr algn="ctr"/>
            <a:endParaRPr lang="en-US" b="1" kern="0" dirty="0" err="1">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819650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2: Freezing panes</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46</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2.</a:t>
            </a:r>
          </a:p>
          <a:p>
            <a:pPr algn="ctr">
              <a:defRPr/>
            </a:pP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3.</a:t>
            </a:r>
          </a:p>
          <a:p>
            <a:pPr algn="ctr">
              <a:defRPr/>
            </a:pP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1836291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Freezing panes (1/2)</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47</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38554"/>
          </a:xfrm>
          <a:prstGeom prst="rect">
            <a:avLst/>
          </a:prstGeom>
          <a:noFill/>
        </p:spPr>
        <p:txBody>
          <a:bodyPr wrap="square" rtlCol="0">
            <a:spAutoFit/>
          </a:bodyPr>
          <a:lstStyle/>
          <a:p>
            <a:r>
              <a:rPr lang="en-GB" sz="1600" dirty="0"/>
              <a:t>A good practice is to use the freeze panes option in the “View” tab of the Excel Ribbon:</a:t>
            </a:r>
          </a:p>
        </p:txBody>
      </p:sp>
      <p:pic>
        <p:nvPicPr>
          <p:cNvPr id="5" name="Picture 4">
            <a:extLst>
              <a:ext uri="{FF2B5EF4-FFF2-40B4-BE49-F238E27FC236}">
                <a16:creationId xmlns:a16="http://schemas.microsoft.com/office/drawing/2014/main" id="{4A4A83D5-37B3-C23F-51D8-634192AE7E33}"/>
              </a:ext>
            </a:extLst>
          </p:cNvPr>
          <p:cNvPicPr>
            <a:picLocks noChangeAspect="1"/>
          </p:cNvPicPr>
          <p:nvPr/>
        </p:nvPicPr>
        <p:blipFill>
          <a:blip r:embed="rId6"/>
          <a:stretch>
            <a:fillRect/>
          </a:stretch>
        </p:blipFill>
        <p:spPr>
          <a:xfrm>
            <a:off x="640081" y="2118729"/>
            <a:ext cx="10538460" cy="1115707"/>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EF89BD2E-3ABB-E359-0113-93AD267E9B69}"/>
              </a:ext>
            </a:extLst>
          </p:cNvPr>
          <p:cNvSpPr/>
          <p:nvPr/>
        </p:nvSpPr>
        <p:spPr>
          <a:xfrm>
            <a:off x="8092440" y="2834640"/>
            <a:ext cx="1088755" cy="262890"/>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7" name="TextBox 6">
            <a:extLst>
              <a:ext uri="{FF2B5EF4-FFF2-40B4-BE49-F238E27FC236}">
                <a16:creationId xmlns:a16="http://schemas.microsoft.com/office/drawing/2014/main" id="{D5B4C14D-5C9E-D55C-1B66-A5D1FA964779}"/>
              </a:ext>
            </a:extLst>
          </p:cNvPr>
          <p:cNvSpPr txBox="1"/>
          <p:nvPr/>
        </p:nvSpPr>
        <p:spPr>
          <a:xfrm>
            <a:off x="548640" y="3605138"/>
            <a:ext cx="10976610" cy="584775"/>
          </a:xfrm>
          <a:prstGeom prst="rect">
            <a:avLst/>
          </a:prstGeom>
          <a:noFill/>
        </p:spPr>
        <p:txBody>
          <a:bodyPr wrap="square" rtlCol="0">
            <a:spAutoFit/>
          </a:bodyPr>
          <a:lstStyle/>
          <a:p>
            <a:r>
              <a:rPr lang="en-GB" sz="1600" dirty="0"/>
              <a:t>Important information need to be placed in the freeze panes. For example, many model builders like to have in the freeze panes information such as:</a:t>
            </a:r>
          </a:p>
        </p:txBody>
      </p:sp>
      <p:pic>
        <p:nvPicPr>
          <p:cNvPr id="9" name="Picture 8">
            <a:extLst>
              <a:ext uri="{FF2B5EF4-FFF2-40B4-BE49-F238E27FC236}">
                <a16:creationId xmlns:a16="http://schemas.microsoft.com/office/drawing/2014/main" id="{A80317D8-F4AD-8C88-B34E-B7219707872C}"/>
              </a:ext>
            </a:extLst>
          </p:cNvPr>
          <p:cNvPicPr>
            <a:picLocks noChangeAspect="1"/>
          </p:cNvPicPr>
          <p:nvPr/>
        </p:nvPicPr>
        <p:blipFill>
          <a:blip r:embed="rId7"/>
          <a:stretch>
            <a:fillRect/>
          </a:stretch>
        </p:blipFill>
        <p:spPr>
          <a:xfrm>
            <a:off x="824620" y="4888285"/>
            <a:ext cx="10169382" cy="667658"/>
          </a:xfrm>
          <a:prstGeom prst="rect">
            <a:avLst/>
          </a:prstGeom>
          <a:effectLst>
            <a:outerShdw blurRad="50800" dist="38100" dir="5400000" algn="t" rotWithShape="0">
              <a:prstClr val="black">
                <a:alpha val="40000"/>
              </a:prstClr>
            </a:outerShdw>
          </a:effectLst>
        </p:spPr>
      </p:pic>
      <p:sp>
        <p:nvSpPr>
          <p:cNvPr id="10" name="Speech Bubble: Rectangle with Corners Rounded 9">
            <a:extLst>
              <a:ext uri="{FF2B5EF4-FFF2-40B4-BE49-F238E27FC236}">
                <a16:creationId xmlns:a16="http://schemas.microsoft.com/office/drawing/2014/main" id="{34422910-C6EA-89AA-EC17-1D6B56412B2A}"/>
              </a:ext>
            </a:extLst>
          </p:cNvPr>
          <p:cNvSpPr/>
          <p:nvPr/>
        </p:nvSpPr>
        <p:spPr bwMode="auto">
          <a:xfrm>
            <a:off x="1890510" y="4263642"/>
            <a:ext cx="4018801" cy="396750"/>
          </a:xfrm>
          <a:prstGeom prst="wedgeRoundRectCallout">
            <a:avLst>
              <a:gd name="adj1" fmla="val -42211"/>
              <a:gd name="adj2" fmla="val 138348"/>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The name of the Excel sheet</a:t>
            </a:r>
          </a:p>
        </p:txBody>
      </p:sp>
      <p:sp>
        <p:nvSpPr>
          <p:cNvPr id="11" name="Speech Bubble: Rectangle with Corners Rounded 10">
            <a:extLst>
              <a:ext uri="{FF2B5EF4-FFF2-40B4-BE49-F238E27FC236}">
                <a16:creationId xmlns:a16="http://schemas.microsoft.com/office/drawing/2014/main" id="{22D1BE4F-8A72-B8DA-19AA-B8C5A4A1F256}"/>
              </a:ext>
            </a:extLst>
          </p:cNvPr>
          <p:cNvSpPr/>
          <p:nvPr/>
        </p:nvSpPr>
        <p:spPr bwMode="auto">
          <a:xfrm>
            <a:off x="824620" y="5825217"/>
            <a:ext cx="4018801" cy="667658"/>
          </a:xfrm>
          <a:prstGeom prst="wedgeRoundRectCallout">
            <a:avLst>
              <a:gd name="adj1" fmla="val -34248"/>
              <a:gd name="adj2" fmla="val -94213"/>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A sentence in italic about the format of most numbers in the model</a:t>
            </a:r>
          </a:p>
        </p:txBody>
      </p:sp>
      <p:sp>
        <p:nvSpPr>
          <p:cNvPr id="12" name="Speech Bubble: Rectangle with Corners Rounded 11">
            <a:extLst>
              <a:ext uri="{FF2B5EF4-FFF2-40B4-BE49-F238E27FC236}">
                <a16:creationId xmlns:a16="http://schemas.microsoft.com/office/drawing/2014/main" id="{999D4973-37A4-D331-7429-58C21640F2FF}"/>
              </a:ext>
            </a:extLst>
          </p:cNvPr>
          <p:cNvSpPr/>
          <p:nvPr/>
        </p:nvSpPr>
        <p:spPr bwMode="auto">
          <a:xfrm>
            <a:off x="5143501" y="5737163"/>
            <a:ext cx="6583680" cy="817272"/>
          </a:xfrm>
          <a:prstGeom prst="wedgeRoundRectCallout">
            <a:avLst>
              <a:gd name="adj1" fmla="val -24163"/>
              <a:gd name="adj2" fmla="val -79456"/>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Historical periods and forecast periods. Please note that sometimes, the words “Historical Periods” are replaced by the letter A (for “Actual”) added at the end of each year. sometimes, the words “Forecast Periods” are replaced by the letter F (for “Forecast”) added at the end of each year. That way, you only need 1 line instead of 2.</a:t>
            </a:r>
          </a:p>
        </p:txBody>
      </p:sp>
    </p:spTree>
    <p:extLst>
      <p:ext uri="{BB962C8B-B14F-4D97-AF65-F5344CB8AC3E}">
        <p14:creationId xmlns:p14="http://schemas.microsoft.com/office/powerpoint/2010/main" val="15184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Freezing panes (2/2)</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48</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1077218"/>
          </a:xfrm>
          <a:prstGeom prst="rect">
            <a:avLst/>
          </a:prstGeom>
          <a:noFill/>
        </p:spPr>
        <p:txBody>
          <a:bodyPr wrap="square" rtlCol="0">
            <a:spAutoFit/>
          </a:bodyPr>
          <a:lstStyle/>
          <a:p>
            <a:r>
              <a:rPr lang="en-GB" sz="1600" dirty="0"/>
              <a:t>Sometimes, model builders also like to have in the freeze panes:</a:t>
            </a:r>
          </a:p>
          <a:p>
            <a:pPr marL="285750" indent="-193675">
              <a:buFont typeface="Arial" panose="020B0604020202020204" pitchFamily="34" charset="0"/>
              <a:buChar char="•"/>
            </a:pPr>
            <a:r>
              <a:rPr lang="en-GB" sz="1600" dirty="0"/>
              <a:t>The corporate logo</a:t>
            </a:r>
          </a:p>
          <a:p>
            <a:pPr marL="285750" indent="-193675">
              <a:buFont typeface="Arial" panose="020B0604020202020204" pitchFamily="34" charset="0"/>
              <a:buChar char="•"/>
            </a:pPr>
            <a:r>
              <a:rPr lang="en-GB" sz="1600" dirty="0"/>
              <a:t>A summary of the model checks or a “Check Model” alert indicating that at least one of the model checks has been tripped</a:t>
            </a:r>
          </a:p>
        </p:txBody>
      </p:sp>
    </p:spTree>
    <p:extLst>
      <p:ext uri="{BB962C8B-B14F-4D97-AF65-F5344CB8AC3E}">
        <p14:creationId xmlns:p14="http://schemas.microsoft.com/office/powerpoint/2010/main" val="2068937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3: Column and row consistency</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49</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2.</a:t>
            </a:r>
          </a:p>
          <a:p>
            <a:pPr algn="ct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3.</a:t>
            </a:r>
          </a:p>
          <a:p>
            <a:pPr algn="ctr">
              <a:defRPr/>
            </a:pP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272736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115" y="365126"/>
            <a:ext cx="8667080" cy="1091318"/>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What are the most used financial models?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a:t>
            </a:fld>
            <a:endParaRPr lang="en-US" sz="1000" dirty="0">
              <a:solidFill>
                <a:srgbClr val="ADAFBB"/>
              </a:solidFill>
            </a:endParaRPr>
          </a:p>
        </p:txBody>
      </p:sp>
      <p:sp>
        <p:nvSpPr>
          <p:cNvPr id="2" name="Rectangle 1">
            <a:extLst>
              <a:ext uri="{FF2B5EF4-FFF2-40B4-BE49-F238E27FC236}">
                <a16:creationId xmlns:a16="http://schemas.microsoft.com/office/drawing/2014/main" id="{BC9E3190-3241-3E5B-8B6C-AF42B190092C}"/>
              </a:ext>
            </a:extLst>
          </p:cNvPr>
          <p:cNvSpPr/>
          <p:nvPr/>
        </p:nvSpPr>
        <p:spPr>
          <a:xfrm>
            <a:off x="514114" y="1497029"/>
            <a:ext cx="11094412" cy="4616648"/>
          </a:xfrm>
          <a:prstGeom prst="rect">
            <a:avLst/>
          </a:prstGeom>
        </p:spPr>
        <p:txBody>
          <a:bodyPr wrap="square">
            <a:spAutoFit/>
          </a:bodyPr>
          <a:lstStyle/>
          <a:p>
            <a:pPr marL="228600" lvl="1" indent="-228600">
              <a:spcBef>
                <a:spcPts val="600"/>
              </a:spcBef>
              <a:spcAft>
                <a:spcPts val="600"/>
              </a:spcAft>
              <a:buFont typeface="+mj-lt"/>
              <a:buAutoNum type="arabicPeriod"/>
              <a:defRPr/>
            </a:pPr>
            <a:r>
              <a:rPr lang="en-GB" sz="1400" b="1" dirty="0"/>
              <a:t>Project Financial Model: </a:t>
            </a:r>
            <a:r>
              <a:rPr lang="en-GB" sz="1400" dirty="0"/>
              <a:t>Used to estimate the value of a potential project by estimating its Net Present Value (NPV), Return on Investment (ROI) and Internal Rate of return (IRR).</a:t>
            </a:r>
          </a:p>
          <a:p>
            <a:pPr marL="228600" lvl="1" indent="-228600">
              <a:spcBef>
                <a:spcPts val="600"/>
              </a:spcBef>
              <a:spcAft>
                <a:spcPts val="600"/>
              </a:spcAft>
              <a:buFont typeface="+mj-lt"/>
              <a:buAutoNum type="arabicPeriod"/>
              <a:defRPr/>
            </a:pPr>
            <a:r>
              <a:rPr lang="en-GB" sz="1400" b="1" dirty="0"/>
              <a:t>Three Statement Model: </a:t>
            </a:r>
            <a:r>
              <a:rPr lang="en-GB" sz="1400" dirty="0"/>
              <a:t>Used to forecast a company's income statement, balance sheet, and cash flow statement, and to </a:t>
            </a:r>
            <a:r>
              <a:rPr lang="en-GB" sz="1400" dirty="0" err="1"/>
              <a:t>analyze</a:t>
            </a:r>
            <a:r>
              <a:rPr lang="en-GB" sz="1400" dirty="0"/>
              <a:t> the financial health of the company.</a:t>
            </a:r>
          </a:p>
          <a:p>
            <a:pPr marL="228600" lvl="1" indent="-228600">
              <a:spcBef>
                <a:spcPts val="600"/>
              </a:spcBef>
              <a:spcAft>
                <a:spcPts val="600"/>
              </a:spcAft>
              <a:buFont typeface="+mj-lt"/>
              <a:buAutoNum type="arabicPeriod"/>
              <a:defRPr/>
            </a:pPr>
            <a:r>
              <a:rPr lang="en-GB" sz="1400" b="1" dirty="0"/>
              <a:t>Discounted Cash Flow (DCF) Model: </a:t>
            </a:r>
            <a:r>
              <a:rPr lang="en-GB" sz="1400" dirty="0"/>
              <a:t>Used to estimate the value of an investment based on its future cash flows, discounted back to their present value.</a:t>
            </a:r>
          </a:p>
          <a:p>
            <a:pPr marL="228600" lvl="1" indent="-228600">
              <a:spcBef>
                <a:spcPts val="600"/>
              </a:spcBef>
              <a:spcAft>
                <a:spcPts val="600"/>
              </a:spcAft>
              <a:buFont typeface="+mj-lt"/>
              <a:buAutoNum type="arabicPeriod"/>
              <a:defRPr/>
            </a:pPr>
            <a:r>
              <a:rPr lang="en-GB" sz="1400" b="1" dirty="0"/>
              <a:t>A Discounted Earnings Analysis model: </a:t>
            </a:r>
            <a:r>
              <a:rPr lang="en-GB" sz="1400" dirty="0"/>
              <a:t>Used to estimate the value of an investment based on its future earnings, discounted back to their present value.</a:t>
            </a:r>
          </a:p>
          <a:p>
            <a:pPr marL="228600" lvl="1" indent="-228600">
              <a:spcBef>
                <a:spcPts val="600"/>
              </a:spcBef>
              <a:spcAft>
                <a:spcPts val="600"/>
              </a:spcAft>
              <a:buFont typeface="+mj-lt"/>
              <a:buAutoNum type="arabicPeriod"/>
              <a:defRPr/>
            </a:pPr>
            <a:r>
              <a:rPr lang="en-GB" sz="1400" b="1" dirty="0"/>
              <a:t>A Precedent Transaction Analysis (PTA) Model: </a:t>
            </a:r>
            <a:r>
              <a:rPr lang="en-GB" sz="1400" dirty="0"/>
              <a:t>Used to determine the valuation of a company based on the valuations of similar companies that have been acquired in the past. </a:t>
            </a:r>
          </a:p>
          <a:p>
            <a:pPr marL="228600" lvl="1" indent="-228600">
              <a:spcBef>
                <a:spcPts val="600"/>
              </a:spcBef>
              <a:spcAft>
                <a:spcPts val="600"/>
              </a:spcAft>
              <a:buFont typeface="+mj-lt"/>
              <a:buAutoNum type="arabicPeriod"/>
              <a:defRPr/>
            </a:pPr>
            <a:r>
              <a:rPr lang="en-GB" sz="1400" b="1" dirty="0"/>
              <a:t>A Comparable Company Analysis (CCA) model: </a:t>
            </a:r>
            <a:r>
              <a:rPr lang="en-GB" sz="1400" dirty="0"/>
              <a:t>Used to determine the valuation of a company by comparing it to other similar publicly traded companies in the same industry.</a:t>
            </a:r>
          </a:p>
          <a:p>
            <a:pPr marL="228600" lvl="1" indent="-228600">
              <a:spcBef>
                <a:spcPts val="600"/>
              </a:spcBef>
              <a:spcAft>
                <a:spcPts val="600"/>
              </a:spcAft>
              <a:buFont typeface="+mj-lt"/>
              <a:buAutoNum type="arabicPeriod"/>
              <a:defRPr/>
            </a:pPr>
            <a:r>
              <a:rPr lang="en-GB" sz="1400" b="1" dirty="0"/>
              <a:t>Mergers and Acquisitions (M&amp;A) Model: </a:t>
            </a:r>
            <a:r>
              <a:rPr lang="en-GB" sz="1400" dirty="0"/>
              <a:t>Used to evaluate the financial feasibility and potential returns of a merger or acquisition transaction, including estimating the purchase price, </a:t>
            </a:r>
            <a:r>
              <a:rPr lang="en-GB" sz="1400" dirty="0" err="1"/>
              <a:t>analyzing</a:t>
            </a:r>
            <a:r>
              <a:rPr lang="en-GB" sz="1400" dirty="0"/>
              <a:t> synergies, and evaluating financing options.</a:t>
            </a:r>
          </a:p>
          <a:p>
            <a:pPr marL="228600" lvl="1" indent="-228600">
              <a:spcBef>
                <a:spcPts val="600"/>
              </a:spcBef>
              <a:spcAft>
                <a:spcPts val="600"/>
              </a:spcAft>
              <a:buFont typeface="+mj-lt"/>
              <a:buAutoNum type="arabicPeriod"/>
              <a:defRPr/>
            </a:pPr>
            <a:r>
              <a:rPr lang="en-GB" sz="1400" b="1" dirty="0"/>
              <a:t>Leveraged Buyout (LBO) Model: </a:t>
            </a:r>
            <a:r>
              <a:rPr lang="en-GB" sz="1400" dirty="0"/>
              <a:t>Used to evaluate the feasibility and potential return of a leveraged buyout transaction, in which a company is acquired using a significant amount of debt financing.</a:t>
            </a:r>
          </a:p>
        </p:txBody>
      </p:sp>
    </p:spTree>
    <p:extLst>
      <p:ext uri="{BB962C8B-B14F-4D97-AF65-F5344CB8AC3E}">
        <p14:creationId xmlns:p14="http://schemas.microsoft.com/office/powerpoint/2010/main" val="1695698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Column and row consistency</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50</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5016758"/>
          </a:xfrm>
          <a:prstGeom prst="rect">
            <a:avLst/>
          </a:prstGeom>
          <a:noFill/>
        </p:spPr>
        <p:txBody>
          <a:bodyPr wrap="square" rtlCol="0">
            <a:spAutoFit/>
          </a:bodyPr>
          <a:lstStyle/>
          <a:p>
            <a:r>
              <a:rPr lang="en-GB" sz="1600" dirty="0"/>
              <a:t>A consistent column structure within each worksheet is imperative. For example, if a column is used to show information about a specific period, then it needs to be kept consistent within the worksheet from top to bottom. Sometimes, model builders even go 1 step further by keeping the same columns between different worksheets. Though, this may not always be possible.</a:t>
            </a:r>
          </a:p>
          <a:p>
            <a:endParaRPr lang="en-GB" sz="1600" dirty="0"/>
          </a:p>
          <a:p>
            <a:r>
              <a:rPr lang="en-GB" sz="1600" dirty="0"/>
              <a:t>It is also a best practice to keep row consistency. For example, it is important to have the same formula used in a given row, from left to right. This make the model faster to build. For example, once you have the right formula in the first column, you can simply copy and paste the formula from left to right by:</a:t>
            </a:r>
          </a:p>
          <a:p>
            <a:pPr marL="285750" indent="-193675">
              <a:buFont typeface="Arial" panose="020B0604020202020204" pitchFamily="34" charset="0"/>
              <a:buChar char="•"/>
            </a:pPr>
            <a:r>
              <a:rPr lang="en-GB" sz="1600" dirty="0"/>
              <a:t>Clicking on “CTRL C” to copy the formula</a:t>
            </a:r>
          </a:p>
          <a:p>
            <a:pPr marL="285750" indent="-193675">
              <a:buFont typeface="Arial" panose="020B0604020202020204" pitchFamily="34" charset="0"/>
              <a:buChar char="•"/>
            </a:pPr>
            <a:r>
              <a:rPr lang="en-GB" sz="1600" dirty="0"/>
              <a:t>Select all the other columns by using the key “Shift and the arrow”</a:t>
            </a:r>
          </a:p>
          <a:p>
            <a:pPr marL="285750" indent="-193675">
              <a:buFont typeface="Arial" panose="020B0604020202020204" pitchFamily="34" charset="0"/>
              <a:buChar char="•"/>
            </a:pPr>
            <a:r>
              <a:rPr lang="en-GB" sz="1600" dirty="0"/>
              <a:t>Copy the formula using “CTRL R”. </a:t>
            </a:r>
          </a:p>
          <a:p>
            <a:pPr marL="285750" indent="-193675">
              <a:buFont typeface="Arial" panose="020B0604020202020204" pitchFamily="34" charset="0"/>
              <a:buChar char="•"/>
            </a:pPr>
            <a:endParaRPr lang="en-GB" sz="1600" dirty="0"/>
          </a:p>
          <a:p>
            <a:r>
              <a:rPr lang="en-GB" sz="1600" dirty="0"/>
              <a:t>It is also easier to check, as you really need to only check 1 column. Once the column has been reviewed, you simply need to check for consistency across the rows.</a:t>
            </a:r>
          </a:p>
          <a:p>
            <a:endParaRPr lang="en-GB" sz="1600" dirty="0"/>
          </a:p>
          <a:p>
            <a:r>
              <a:rPr lang="en-GB" sz="1600" dirty="0"/>
              <a:t>Empty columns should be avoided. But empty lines can be used, especially between schedules or between sections within a schedule.</a:t>
            </a:r>
          </a:p>
          <a:p>
            <a:endParaRPr lang="en-GB" sz="1600" dirty="0"/>
          </a:p>
          <a:p>
            <a:r>
              <a:rPr lang="en-GB" sz="1600" dirty="0"/>
              <a:t>Row differences can easily be checked using the “CTRL \” shortcut. And column differences can easily be checked using the “CTRL SHIFT \” shortcut</a:t>
            </a:r>
          </a:p>
        </p:txBody>
      </p:sp>
    </p:spTree>
    <p:extLst>
      <p:ext uri="{BB962C8B-B14F-4D97-AF65-F5344CB8AC3E}">
        <p14:creationId xmlns:p14="http://schemas.microsoft.com/office/powerpoint/2010/main" val="418951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4: Schedule format</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51</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2.</a:t>
            </a:r>
          </a:p>
          <a:p>
            <a:pPr algn="ct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3.</a:t>
            </a:r>
          </a:p>
          <a:p>
            <a:pPr algn="ct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2172139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All major calculations in a model should be done inside of schedules </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52</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07777"/>
          </a:xfrm>
          <a:prstGeom prst="rect">
            <a:avLst/>
          </a:prstGeom>
          <a:noFill/>
        </p:spPr>
        <p:txBody>
          <a:bodyPr wrap="square" rtlCol="0">
            <a:spAutoFit/>
          </a:bodyPr>
          <a:lstStyle/>
          <a:p>
            <a:r>
              <a:rPr lang="en-GB" sz="1400" dirty="0"/>
              <a:t>Most schedules should have 3 main sections:</a:t>
            </a:r>
          </a:p>
        </p:txBody>
      </p:sp>
      <p:sp>
        <p:nvSpPr>
          <p:cNvPr id="4" name="Rectangle 3">
            <a:extLst>
              <a:ext uri="{FF2B5EF4-FFF2-40B4-BE49-F238E27FC236}">
                <a16:creationId xmlns:a16="http://schemas.microsoft.com/office/drawing/2014/main" id="{20D5764C-6B69-A569-F24B-3687AD2AB4EB}"/>
              </a:ext>
            </a:extLst>
          </p:cNvPr>
          <p:cNvSpPr/>
          <p:nvPr/>
        </p:nvSpPr>
        <p:spPr>
          <a:xfrm>
            <a:off x="1314450" y="2486124"/>
            <a:ext cx="9391650" cy="59394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400" b="1" kern="0" dirty="0">
                <a:solidFill>
                  <a:schemeClr val="tx2"/>
                </a:solidFill>
                <a:latin typeface="Arial" pitchFamily="34" charset="0"/>
                <a:cs typeface="Arial" pitchFamily="34" charset="0"/>
              </a:rPr>
              <a:t>1. Input section</a:t>
            </a:r>
          </a:p>
        </p:txBody>
      </p:sp>
      <p:sp>
        <p:nvSpPr>
          <p:cNvPr id="5" name="Rectangle 4">
            <a:extLst>
              <a:ext uri="{FF2B5EF4-FFF2-40B4-BE49-F238E27FC236}">
                <a16:creationId xmlns:a16="http://schemas.microsoft.com/office/drawing/2014/main" id="{93DF67F1-D815-2C36-FA8D-12D198BF0148}"/>
              </a:ext>
            </a:extLst>
          </p:cNvPr>
          <p:cNvSpPr/>
          <p:nvPr/>
        </p:nvSpPr>
        <p:spPr>
          <a:xfrm>
            <a:off x="1314450" y="3146742"/>
            <a:ext cx="9391650" cy="1390649"/>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400" b="1" kern="0" dirty="0">
                <a:solidFill>
                  <a:schemeClr val="tx2"/>
                </a:solidFill>
                <a:latin typeface="Arial" pitchFamily="34" charset="0"/>
                <a:cs typeface="Arial" pitchFamily="34" charset="0"/>
              </a:rPr>
              <a:t>2. Calculation section</a:t>
            </a:r>
          </a:p>
        </p:txBody>
      </p:sp>
      <p:sp>
        <p:nvSpPr>
          <p:cNvPr id="7" name="Rectangle 6">
            <a:extLst>
              <a:ext uri="{FF2B5EF4-FFF2-40B4-BE49-F238E27FC236}">
                <a16:creationId xmlns:a16="http://schemas.microsoft.com/office/drawing/2014/main" id="{27E4752F-C7E2-7A47-0C94-B16A7E92E4C1}"/>
              </a:ext>
            </a:extLst>
          </p:cNvPr>
          <p:cNvSpPr/>
          <p:nvPr/>
        </p:nvSpPr>
        <p:spPr>
          <a:xfrm>
            <a:off x="1314450" y="4604066"/>
            <a:ext cx="9391650" cy="593943"/>
          </a:xfrm>
          <a:prstGeom prst="rect">
            <a:avLst/>
          </a:prstGeom>
          <a:solidFill>
            <a:sysClr val="window" lastClr="FFFFFF"/>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400" b="1" kern="0" dirty="0">
                <a:solidFill>
                  <a:schemeClr val="tx2"/>
                </a:solidFill>
                <a:latin typeface="Arial" pitchFamily="34" charset="0"/>
                <a:cs typeface="Arial" pitchFamily="34" charset="0"/>
              </a:rPr>
              <a:t>3. Output section</a:t>
            </a:r>
          </a:p>
        </p:txBody>
      </p:sp>
      <p:sp>
        <p:nvSpPr>
          <p:cNvPr id="8" name="Arrow: Down 7">
            <a:extLst>
              <a:ext uri="{FF2B5EF4-FFF2-40B4-BE49-F238E27FC236}">
                <a16:creationId xmlns:a16="http://schemas.microsoft.com/office/drawing/2014/main" id="{687948DA-18E2-6A66-0D0C-FE017A4A23DE}"/>
              </a:ext>
            </a:extLst>
          </p:cNvPr>
          <p:cNvSpPr/>
          <p:nvPr/>
        </p:nvSpPr>
        <p:spPr>
          <a:xfrm>
            <a:off x="1571625" y="2686050"/>
            <a:ext cx="552450" cy="2400300"/>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 name="Arrow: Down 8">
            <a:extLst>
              <a:ext uri="{FF2B5EF4-FFF2-40B4-BE49-F238E27FC236}">
                <a16:creationId xmlns:a16="http://schemas.microsoft.com/office/drawing/2014/main" id="{C8A36ADF-58AA-32C0-1DD0-812DB6C6BD8C}"/>
              </a:ext>
            </a:extLst>
          </p:cNvPr>
          <p:cNvSpPr/>
          <p:nvPr/>
        </p:nvSpPr>
        <p:spPr>
          <a:xfrm>
            <a:off x="3133725" y="2686050"/>
            <a:ext cx="552450" cy="2400300"/>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 name="Arrow: Down 9">
            <a:extLst>
              <a:ext uri="{FF2B5EF4-FFF2-40B4-BE49-F238E27FC236}">
                <a16:creationId xmlns:a16="http://schemas.microsoft.com/office/drawing/2014/main" id="{D12BED62-4BD5-06B0-2846-CB3A55F2DDA2}"/>
              </a:ext>
            </a:extLst>
          </p:cNvPr>
          <p:cNvSpPr/>
          <p:nvPr/>
        </p:nvSpPr>
        <p:spPr>
          <a:xfrm>
            <a:off x="8086725" y="2686050"/>
            <a:ext cx="552450" cy="2400300"/>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Arrow: Down 10">
            <a:extLst>
              <a:ext uri="{FF2B5EF4-FFF2-40B4-BE49-F238E27FC236}">
                <a16:creationId xmlns:a16="http://schemas.microsoft.com/office/drawing/2014/main" id="{7682D1A1-C8A6-B9E9-411E-8E16D6CA1FE3}"/>
              </a:ext>
            </a:extLst>
          </p:cNvPr>
          <p:cNvSpPr/>
          <p:nvPr/>
        </p:nvSpPr>
        <p:spPr>
          <a:xfrm>
            <a:off x="9782175" y="2686050"/>
            <a:ext cx="552450" cy="2400300"/>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TextBox 11">
            <a:extLst>
              <a:ext uri="{FF2B5EF4-FFF2-40B4-BE49-F238E27FC236}">
                <a16:creationId xmlns:a16="http://schemas.microsoft.com/office/drawing/2014/main" id="{B549B901-3CC8-05A8-65A7-30C4CF3D4EF8}"/>
              </a:ext>
            </a:extLst>
          </p:cNvPr>
          <p:cNvSpPr txBox="1"/>
          <p:nvPr/>
        </p:nvSpPr>
        <p:spPr>
          <a:xfrm>
            <a:off x="548640" y="5335816"/>
            <a:ext cx="10976610" cy="738664"/>
          </a:xfrm>
          <a:prstGeom prst="rect">
            <a:avLst/>
          </a:prstGeom>
          <a:noFill/>
        </p:spPr>
        <p:txBody>
          <a:bodyPr wrap="square" rtlCol="0">
            <a:spAutoFit/>
          </a:bodyPr>
          <a:lstStyle/>
          <a:p>
            <a:r>
              <a:rPr lang="en-GB" sz="1400" dirty="0"/>
              <a:t>To increase clarity, we recommend to insert an empty row between the 3 sections of a schedule, and a couple of rows between each schedule.</a:t>
            </a:r>
          </a:p>
          <a:p>
            <a:r>
              <a:rPr lang="en-GB" sz="1400" dirty="0"/>
              <a:t>To navigate easily between the different schedules, you can use the “page down” and “page up” keys</a:t>
            </a:r>
          </a:p>
        </p:txBody>
      </p:sp>
      <p:sp>
        <p:nvSpPr>
          <p:cNvPr id="14" name="Rectangle 13">
            <a:extLst>
              <a:ext uri="{FF2B5EF4-FFF2-40B4-BE49-F238E27FC236}">
                <a16:creationId xmlns:a16="http://schemas.microsoft.com/office/drawing/2014/main" id="{F0813EEF-CB5D-BE16-D356-D1C2C44774B2}"/>
              </a:ext>
            </a:extLst>
          </p:cNvPr>
          <p:cNvSpPr/>
          <p:nvPr/>
        </p:nvSpPr>
        <p:spPr>
          <a:xfrm>
            <a:off x="1314450" y="2070705"/>
            <a:ext cx="9391650" cy="347387"/>
          </a:xfrm>
          <a:prstGeom prst="rect">
            <a:avLst/>
          </a:prstGeom>
          <a:solidFill>
            <a:schemeClr val="accent2"/>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defRPr/>
            </a:pPr>
            <a:r>
              <a:rPr lang="en-GB" sz="1400" b="1" kern="0" dirty="0">
                <a:solidFill>
                  <a:schemeClr val="bg1"/>
                </a:solidFill>
                <a:latin typeface="Arial" pitchFamily="34" charset="0"/>
                <a:cs typeface="Arial" pitchFamily="34" charset="0"/>
              </a:rPr>
              <a:t>Schedule XYZ</a:t>
            </a:r>
          </a:p>
        </p:txBody>
      </p:sp>
    </p:spTree>
    <p:extLst>
      <p:ext uri="{BB962C8B-B14F-4D97-AF65-F5344CB8AC3E}">
        <p14:creationId xmlns:p14="http://schemas.microsoft.com/office/powerpoint/2010/main" val="3414667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There are multiple ways to facilitate navigation in a tall stack of schedules (1/2)</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53</a:t>
            </a:fld>
            <a:endParaRPr lang="en-US" sz="1000" dirty="0">
              <a:solidFill>
                <a:srgbClr val="ADAFBB"/>
              </a:solidFill>
            </a:endParaRPr>
          </a:p>
        </p:txBody>
      </p:sp>
      <p:sp>
        <p:nvSpPr>
          <p:cNvPr id="6" name="TextBox 5">
            <a:extLst>
              <a:ext uri="{FF2B5EF4-FFF2-40B4-BE49-F238E27FC236}">
                <a16:creationId xmlns:a16="http://schemas.microsoft.com/office/drawing/2014/main" id="{984538E4-8D21-CA7C-6228-EE37ED83CC76}"/>
              </a:ext>
            </a:extLst>
          </p:cNvPr>
          <p:cNvSpPr txBox="1"/>
          <p:nvPr/>
        </p:nvSpPr>
        <p:spPr>
          <a:xfrm>
            <a:off x="548640" y="1639332"/>
            <a:ext cx="10976610" cy="1169551"/>
          </a:xfrm>
          <a:prstGeom prst="rect">
            <a:avLst/>
          </a:prstGeom>
          <a:noFill/>
        </p:spPr>
        <p:txBody>
          <a:bodyPr wrap="square" rtlCol="0">
            <a:spAutoFit/>
          </a:bodyPr>
          <a:lstStyle/>
          <a:p>
            <a:r>
              <a:rPr lang="en-GB" sz="1400" dirty="0"/>
              <a:t>The most obvious way to easily navigate between the different schedules is to use the “page down” and “page up” keys.</a:t>
            </a:r>
          </a:p>
          <a:p>
            <a:endParaRPr lang="en-GB" sz="1400" dirty="0"/>
          </a:p>
          <a:p>
            <a:r>
              <a:rPr lang="en-GB" sz="1400" dirty="0"/>
              <a:t>You can also decide to put a space in the column A at the start of each schedule, that will play the role of a “Stop”. That way, wherever you are in the financial model, you can press “home” to go back to the column A, and then you can press CTRL Arrow down, or CTRL Arrow up to navigate between each schedule:</a:t>
            </a:r>
          </a:p>
        </p:txBody>
      </p:sp>
      <p:pic>
        <p:nvPicPr>
          <p:cNvPr id="19" name="Picture 18">
            <a:extLst>
              <a:ext uri="{FF2B5EF4-FFF2-40B4-BE49-F238E27FC236}">
                <a16:creationId xmlns:a16="http://schemas.microsoft.com/office/drawing/2014/main" id="{DC02F206-750A-85FD-8141-6EB44900A362}"/>
              </a:ext>
            </a:extLst>
          </p:cNvPr>
          <p:cNvPicPr>
            <a:picLocks noChangeAspect="1"/>
          </p:cNvPicPr>
          <p:nvPr/>
        </p:nvPicPr>
        <p:blipFill>
          <a:blip r:embed="rId6"/>
          <a:stretch>
            <a:fillRect/>
          </a:stretch>
        </p:blipFill>
        <p:spPr>
          <a:xfrm>
            <a:off x="2903727" y="2944196"/>
            <a:ext cx="6384545" cy="3548679"/>
          </a:xfrm>
          <a:prstGeom prst="rect">
            <a:avLst/>
          </a:prstGeom>
          <a:effectLst>
            <a:outerShdw blurRad="50800" dist="38100" dir="5400000" algn="t" rotWithShape="0">
              <a:prstClr val="black">
                <a:alpha val="40000"/>
              </a:prstClr>
            </a:outerShdw>
          </a:effectLst>
        </p:spPr>
      </p:pic>
      <p:sp>
        <p:nvSpPr>
          <p:cNvPr id="20" name="Rectangle 19">
            <a:extLst>
              <a:ext uri="{FF2B5EF4-FFF2-40B4-BE49-F238E27FC236}">
                <a16:creationId xmlns:a16="http://schemas.microsoft.com/office/drawing/2014/main" id="{6E1F0A1E-3048-1DBB-07BF-25F7EFC10133}"/>
              </a:ext>
            </a:extLst>
          </p:cNvPr>
          <p:cNvSpPr/>
          <p:nvPr/>
        </p:nvSpPr>
        <p:spPr>
          <a:xfrm>
            <a:off x="2903727" y="3390899"/>
            <a:ext cx="68073" cy="131445"/>
          </a:xfrm>
          <a:prstGeom prst="rect">
            <a:avLst/>
          </a:prstGeom>
          <a:no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Speech Bubble: Rectangle with Corners Rounded 20">
            <a:extLst>
              <a:ext uri="{FF2B5EF4-FFF2-40B4-BE49-F238E27FC236}">
                <a16:creationId xmlns:a16="http://schemas.microsoft.com/office/drawing/2014/main" id="{D046D71C-AA6D-2C5C-8E7D-79A41D9A1205}"/>
              </a:ext>
            </a:extLst>
          </p:cNvPr>
          <p:cNvSpPr/>
          <p:nvPr/>
        </p:nvSpPr>
        <p:spPr bwMode="auto">
          <a:xfrm>
            <a:off x="347460" y="4049118"/>
            <a:ext cx="2271915" cy="396750"/>
          </a:xfrm>
          <a:prstGeom prst="wedgeRoundRectCallout">
            <a:avLst>
              <a:gd name="adj1" fmla="val 63717"/>
              <a:gd name="adj2" fmla="val -190555"/>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Put a space in this cell</a:t>
            </a:r>
          </a:p>
        </p:txBody>
      </p:sp>
      <p:sp>
        <p:nvSpPr>
          <p:cNvPr id="22" name="Rectangle 21">
            <a:extLst>
              <a:ext uri="{FF2B5EF4-FFF2-40B4-BE49-F238E27FC236}">
                <a16:creationId xmlns:a16="http://schemas.microsoft.com/office/drawing/2014/main" id="{C5C23D36-F511-9F5B-76E3-83882D2048AF}"/>
              </a:ext>
            </a:extLst>
          </p:cNvPr>
          <p:cNvSpPr/>
          <p:nvPr/>
        </p:nvSpPr>
        <p:spPr>
          <a:xfrm>
            <a:off x="2903727" y="5254916"/>
            <a:ext cx="68073" cy="131445"/>
          </a:xfrm>
          <a:prstGeom prst="rect">
            <a:avLst/>
          </a:prstGeom>
          <a:noFill/>
          <a:ln w="127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Speech Bubble: Rectangle with Corners Rounded 22">
            <a:extLst>
              <a:ext uri="{FF2B5EF4-FFF2-40B4-BE49-F238E27FC236}">
                <a16:creationId xmlns:a16="http://schemas.microsoft.com/office/drawing/2014/main" id="{D5B89790-1ADA-DD75-74DC-3D282842633A}"/>
              </a:ext>
            </a:extLst>
          </p:cNvPr>
          <p:cNvSpPr/>
          <p:nvPr/>
        </p:nvSpPr>
        <p:spPr bwMode="auto">
          <a:xfrm>
            <a:off x="347460" y="5913135"/>
            <a:ext cx="2271915" cy="396750"/>
          </a:xfrm>
          <a:prstGeom prst="wedgeRoundRectCallout">
            <a:avLst>
              <a:gd name="adj1" fmla="val 63717"/>
              <a:gd name="adj2" fmla="val -190555"/>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Put a space in this cell</a:t>
            </a:r>
          </a:p>
        </p:txBody>
      </p:sp>
    </p:spTree>
    <p:extLst>
      <p:ext uri="{BB962C8B-B14F-4D97-AF65-F5344CB8AC3E}">
        <p14:creationId xmlns:p14="http://schemas.microsoft.com/office/powerpoint/2010/main" val="895365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There are multiple ways to facilitate navigation in a tall stack of schedules (2/2)</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54</a:t>
            </a:fld>
            <a:endParaRPr lang="en-US" sz="1000" dirty="0">
              <a:solidFill>
                <a:srgbClr val="ADAFBB"/>
              </a:solidFill>
            </a:endParaRPr>
          </a:p>
        </p:txBody>
      </p:sp>
      <p:sp>
        <p:nvSpPr>
          <p:cNvPr id="6" name="TextBox 5">
            <a:extLst>
              <a:ext uri="{FF2B5EF4-FFF2-40B4-BE49-F238E27FC236}">
                <a16:creationId xmlns:a16="http://schemas.microsoft.com/office/drawing/2014/main" id="{984538E4-8D21-CA7C-6228-EE37ED83CC76}"/>
              </a:ext>
            </a:extLst>
          </p:cNvPr>
          <p:cNvSpPr txBox="1"/>
          <p:nvPr/>
        </p:nvSpPr>
        <p:spPr>
          <a:xfrm>
            <a:off x="548640" y="1639332"/>
            <a:ext cx="10976610" cy="1169551"/>
          </a:xfrm>
          <a:prstGeom prst="rect">
            <a:avLst/>
          </a:prstGeom>
          <a:noFill/>
        </p:spPr>
        <p:txBody>
          <a:bodyPr wrap="square" rtlCol="0">
            <a:spAutoFit/>
          </a:bodyPr>
          <a:lstStyle/>
          <a:p>
            <a:r>
              <a:rPr lang="en-GB" sz="1400" dirty="0"/>
              <a:t>On top of the navigational column, you can also group rows by:</a:t>
            </a:r>
          </a:p>
          <a:p>
            <a:pPr marL="342900" indent="-250825">
              <a:buFont typeface="+mj-lt"/>
              <a:buAutoNum type="arabicPeriod"/>
            </a:pPr>
            <a:r>
              <a:rPr lang="en-GB" sz="1400" dirty="0"/>
              <a:t>Selecting the rows below a schedule</a:t>
            </a:r>
          </a:p>
          <a:p>
            <a:pPr marL="342900" indent="-250825">
              <a:buFont typeface="+mj-lt"/>
              <a:buAutoNum type="arabicPeriod"/>
            </a:pPr>
            <a:r>
              <a:rPr lang="en-GB" sz="1400" dirty="0"/>
              <a:t>Clicking on the tab “Data”</a:t>
            </a:r>
          </a:p>
          <a:p>
            <a:pPr marL="342900" indent="-250825">
              <a:buFont typeface="+mj-lt"/>
              <a:buAutoNum type="arabicPeriod"/>
            </a:pPr>
            <a:r>
              <a:rPr lang="en-GB" sz="1400" dirty="0"/>
              <a:t>Clicking on “Outline”</a:t>
            </a:r>
          </a:p>
          <a:p>
            <a:pPr marL="342900" indent="-250825">
              <a:buFont typeface="+mj-lt"/>
              <a:buAutoNum type="arabicPeriod"/>
            </a:pPr>
            <a:r>
              <a:rPr lang="en-GB" sz="1400" dirty="0"/>
              <a:t>Clicking on “Group”</a:t>
            </a:r>
          </a:p>
        </p:txBody>
      </p:sp>
      <p:pic>
        <p:nvPicPr>
          <p:cNvPr id="4" name="Picture 3">
            <a:extLst>
              <a:ext uri="{FF2B5EF4-FFF2-40B4-BE49-F238E27FC236}">
                <a16:creationId xmlns:a16="http://schemas.microsoft.com/office/drawing/2014/main" id="{1BF65DDF-3A88-33ED-F294-3C79F37AC6F7}"/>
              </a:ext>
            </a:extLst>
          </p:cNvPr>
          <p:cNvPicPr>
            <a:picLocks noChangeAspect="1"/>
          </p:cNvPicPr>
          <p:nvPr/>
        </p:nvPicPr>
        <p:blipFill>
          <a:blip r:embed="rId6"/>
          <a:stretch>
            <a:fillRect/>
          </a:stretch>
        </p:blipFill>
        <p:spPr>
          <a:xfrm>
            <a:off x="1081135" y="3239765"/>
            <a:ext cx="9563100" cy="2962067"/>
          </a:xfrm>
          <a:prstGeom prst="rect">
            <a:avLst/>
          </a:prstGeom>
          <a:effectLst>
            <a:outerShdw blurRad="50800" dist="38100" dir="5400000" algn="t" rotWithShape="0">
              <a:prstClr val="black">
                <a:alpha val="40000"/>
              </a:prstClr>
            </a:outerShdw>
          </a:effectLst>
        </p:spPr>
      </p:pic>
      <p:sp>
        <p:nvSpPr>
          <p:cNvPr id="5" name="Speech Bubble: Rectangle with Corners Rounded 4">
            <a:extLst>
              <a:ext uri="{FF2B5EF4-FFF2-40B4-BE49-F238E27FC236}">
                <a16:creationId xmlns:a16="http://schemas.microsoft.com/office/drawing/2014/main" id="{99340A8A-C9F9-A217-5D14-802F93FDF00C}"/>
              </a:ext>
            </a:extLst>
          </p:cNvPr>
          <p:cNvSpPr/>
          <p:nvPr/>
        </p:nvSpPr>
        <p:spPr bwMode="auto">
          <a:xfrm>
            <a:off x="3476625" y="2269843"/>
            <a:ext cx="6583680" cy="817272"/>
          </a:xfrm>
          <a:prstGeom prst="wedgeRoundRectCallout">
            <a:avLst>
              <a:gd name="adj1" fmla="val -82323"/>
              <a:gd name="adj2" fmla="val 65994"/>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If you click on the level “1”, you will collapse the rows and only see the title of each schedule, which will basically be your table of contents.</a:t>
            </a:r>
          </a:p>
          <a:p>
            <a:pPr defTabSz="623853" fontAlgn="base">
              <a:spcBef>
                <a:spcPts val="600"/>
              </a:spcBef>
              <a:spcAft>
                <a:spcPts val="600"/>
              </a:spcAft>
              <a:buClr>
                <a:srgbClr val="000000"/>
              </a:buClr>
            </a:pPr>
            <a:r>
              <a:rPr lang="en-GB" sz="1200" b="1" dirty="0"/>
              <a:t>If you click on the level “2”, you will see everything</a:t>
            </a:r>
          </a:p>
        </p:txBody>
      </p:sp>
      <p:sp>
        <p:nvSpPr>
          <p:cNvPr id="7" name="Speech Bubble: Rectangle with Corners Rounded 6">
            <a:extLst>
              <a:ext uri="{FF2B5EF4-FFF2-40B4-BE49-F238E27FC236}">
                <a16:creationId xmlns:a16="http://schemas.microsoft.com/office/drawing/2014/main" id="{79754410-7A38-E391-5B74-1531EF921733}"/>
              </a:ext>
            </a:extLst>
          </p:cNvPr>
          <p:cNvSpPr/>
          <p:nvPr/>
        </p:nvSpPr>
        <p:spPr bwMode="auto">
          <a:xfrm>
            <a:off x="321945" y="5675603"/>
            <a:ext cx="3438525" cy="817272"/>
          </a:xfrm>
          <a:prstGeom prst="wedgeRoundRectCallout">
            <a:avLst>
              <a:gd name="adj1" fmla="val -26469"/>
              <a:gd name="adj2" fmla="val -160572"/>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t>You can also decide to only see the details of 1 schedule by clicking on “+”</a:t>
            </a:r>
          </a:p>
        </p:txBody>
      </p:sp>
    </p:spTree>
    <p:extLst>
      <p:ext uri="{BB962C8B-B14F-4D97-AF65-F5344CB8AC3E}">
        <p14:creationId xmlns:p14="http://schemas.microsoft.com/office/powerpoint/2010/main" val="50175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5: Cell labelling &amp; format</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55</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2.</a:t>
            </a:r>
          </a:p>
          <a:p>
            <a:pPr algn="ct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3.</a:t>
            </a:r>
          </a:p>
          <a:p>
            <a:pPr algn="ct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a:t>
            </a:r>
            <a:r>
              <a:rPr lang="en-US" altLang="ja-JP" sz="1050" b="1" dirty="0">
                <a:solidFill>
                  <a:schemeClr val="bg1"/>
                </a:solidFill>
                <a:ea typeface="ＭＳ Ｐゴシック" pitchFamily="50" charset="-128"/>
              </a:rPr>
              <a:t>labelling</a:t>
            </a:r>
            <a:r>
              <a:rPr lang="en-GB" altLang="ja-JP" sz="1050" b="1" dirty="0">
                <a:solidFill>
                  <a:schemeClr val="bg1"/>
                </a:solidFill>
                <a:ea typeface="ＭＳ Ｐゴシック" pitchFamily="50" charset="-128"/>
              </a:rPr>
              <a:t> &amp;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4.</a:t>
            </a:r>
          </a:p>
          <a:p>
            <a:pPr algn="ct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3830934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Consistent Cell labelling &amp; format (1/3)</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56</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2169825"/>
          </a:xfrm>
          <a:prstGeom prst="rect">
            <a:avLst/>
          </a:prstGeom>
          <a:noFill/>
        </p:spPr>
        <p:txBody>
          <a:bodyPr wrap="square" rtlCol="0">
            <a:spAutoFit/>
          </a:bodyPr>
          <a:lstStyle/>
          <a:p>
            <a:r>
              <a:rPr lang="en-US" sz="1500" dirty="0"/>
              <a:t>Whenever possible try to have the same label for the cells which are linked together. This will make the model easier to read and will facilitate the review process.</a:t>
            </a:r>
          </a:p>
          <a:p>
            <a:endParaRPr lang="en-US" sz="1500" dirty="0"/>
          </a:p>
          <a:p>
            <a:r>
              <a:rPr lang="en-US" sz="1500" dirty="0"/>
              <a:t>Try to avoid lower case formatting, as it looks incomplete and unprofessional. Upper case formatting, sentence case formatting and title case formatting can be used, but make sure that their use is consistent across the model. For example, you may decide to use Upper case formatting for each schedule title, and title case formatting for all the other labels. Try to avoid mixing sentence case formatting and title case formatting, as they are difficult to differentiate.</a:t>
            </a:r>
          </a:p>
          <a:p>
            <a:endParaRPr lang="en-US" sz="1500" dirty="0"/>
          </a:p>
          <a:p>
            <a:r>
              <a:rPr lang="en-US" sz="1500" dirty="0"/>
              <a:t>Use a blue font for input, and use a black font for formulas or a links:</a:t>
            </a:r>
          </a:p>
        </p:txBody>
      </p:sp>
      <p:pic>
        <p:nvPicPr>
          <p:cNvPr id="5" name="Picture 4">
            <a:extLst>
              <a:ext uri="{FF2B5EF4-FFF2-40B4-BE49-F238E27FC236}">
                <a16:creationId xmlns:a16="http://schemas.microsoft.com/office/drawing/2014/main" id="{D5BF9E0F-3C03-1A5D-5E9B-E0DB63D2F73A}"/>
              </a:ext>
            </a:extLst>
          </p:cNvPr>
          <p:cNvPicPr>
            <a:picLocks noChangeAspect="1"/>
          </p:cNvPicPr>
          <p:nvPr/>
        </p:nvPicPr>
        <p:blipFill>
          <a:blip r:embed="rId6"/>
          <a:stretch>
            <a:fillRect/>
          </a:stretch>
        </p:blipFill>
        <p:spPr>
          <a:xfrm>
            <a:off x="2056129" y="3831665"/>
            <a:ext cx="7125066" cy="939848"/>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2A6C12BB-6514-6416-22E3-4B062188AA6C}"/>
              </a:ext>
            </a:extLst>
          </p:cNvPr>
          <p:cNvSpPr txBox="1"/>
          <p:nvPr/>
        </p:nvSpPr>
        <p:spPr>
          <a:xfrm>
            <a:off x="548640" y="4906367"/>
            <a:ext cx="10976610" cy="1708160"/>
          </a:xfrm>
          <a:prstGeom prst="rect">
            <a:avLst/>
          </a:prstGeom>
          <a:noFill/>
        </p:spPr>
        <p:txBody>
          <a:bodyPr wrap="square" rtlCol="0">
            <a:spAutoFit/>
          </a:bodyPr>
          <a:lstStyle/>
          <a:p>
            <a:r>
              <a:rPr lang="en-US" sz="1500" dirty="0"/>
              <a:t>Choose a professional font type such as “Arial” and apply it throughout the model. Only the font color and the font size can be adjusted</a:t>
            </a:r>
            <a:r>
              <a:rPr lang="en-GB" sz="1500" dirty="0"/>
              <a:t>e in the model to highlight sections or convey key metrics.</a:t>
            </a:r>
            <a:endParaRPr lang="en-US" sz="1500" dirty="0"/>
          </a:p>
          <a:p>
            <a:endParaRPr lang="en-US" sz="1500" dirty="0"/>
          </a:p>
          <a:p>
            <a:r>
              <a:rPr lang="en-US" sz="1500" dirty="0"/>
              <a:t>Try to avoid using long formula. It is better to break down the long formula into smaller formulas spread across multiple rows, even if that means that you will end up with longer schedules. In other words, it is better to have long and simple schedules than compact and difficult to follow schedules. This is even more true when the model is printed, as the formulas will not be visible to the audience.</a:t>
            </a:r>
          </a:p>
        </p:txBody>
      </p:sp>
    </p:spTree>
    <p:extLst>
      <p:ext uri="{BB962C8B-B14F-4D97-AF65-F5344CB8AC3E}">
        <p14:creationId xmlns:p14="http://schemas.microsoft.com/office/powerpoint/2010/main" val="2343179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Consistent Cell labelling &amp; format (2/3)</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57</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553998"/>
          </a:xfrm>
          <a:prstGeom prst="rect">
            <a:avLst/>
          </a:prstGeom>
          <a:noFill/>
        </p:spPr>
        <p:txBody>
          <a:bodyPr wrap="square" rtlCol="0">
            <a:spAutoFit/>
          </a:bodyPr>
          <a:lstStyle/>
          <a:p>
            <a:r>
              <a:rPr lang="en-US" sz="1500" dirty="0"/>
              <a:t>Sometimes model builders like to use a green font in cells that have been linked to a different tab. We also like to do so. For example, below the green cell of the tab “Consolidation” includes a formula that adds numbers from the 3 </a:t>
            </a:r>
            <a:r>
              <a:rPr lang="en-US" sz="1500"/>
              <a:t>previous tabs.</a:t>
            </a:r>
            <a:endParaRPr lang="en-US" sz="1500" dirty="0"/>
          </a:p>
        </p:txBody>
      </p:sp>
      <p:pic>
        <p:nvPicPr>
          <p:cNvPr id="7" name="Picture 6">
            <a:extLst>
              <a:ext uri="{FF2B5EF4-FFF2-40B4-BE49-F238E27FC236}">
                <a16:creationId xmlns:a16="http://schemas.microsoft.com/office/drawing/2014/main" id="{994748B3-DE8C-B855-F6BC-FF79C79F7A60}"/>
              </a:ext>
            </a:extLst>
          </p:cNvPr>
          <p:cNvPicPr>
            <a:picLocks noChangeAspect="1"/>
          </p:cNvPicPr>
          <p:nvPr/>
        </p:nvPicPr>
        <p:blipFill>
          <a:blip r:embed="rId6"/>
          <a:stretch>
            <a:fillRect/>
          </a:stretch>
        </p:blipFill>
        <p:spPr>
          <a:xfrm>
            <a:off x="2754176" y="2363678"/>
            <a:ext cx="6321660" cy="402907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0961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Consistent Cell labelling &amp; format (2/2)</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58</a:t>
            </a:fld>
            <a:endParaRPr lang="en-US" sz="1000" dirty="0">
              <a:solidFill>
                <a:srgbClr val="ADAFBB"/>
              </a:solidFill>
            </a:endParaRPr>
          </a:p>
        </p:txBody>
      </p:sp>
      <p:sp>
        <p:nvSpPr>
          <p:cNvPr id="2" name="TextBox 1">
            <a:extLst>
              <a:ext uri="{FF2B5EF4-FFF2-40B4-BE49-F238E27FC236}">
                <a16:creationId xmlns:a16="http://schemas.microsoft.com/office/drawing/2014/main" id="{DF5D6783-BBD4-0976-290F-42854F52EAED}"/>
              </a:ext>
            </a:extLst>
          </p:cNvPr>
          <p:cNvSpPr txBox="1"/>
          <p:nvPr/>
        </p:nvSpPr>
        <p:spPr>
          <a:xfrm>
            <a:off x="548640" y="1569720"/>
            <a:ext cx="10976610" cy="3323987"/>
          </a:xfrm>
          <a:prstGeom prst="rect">
            <a:avLst/>
          </a:prstGeom>
          <a:noFill/>
        </p:spPr>
        <p:txBody>
          <a:bodyPr wrap="square" rtlCol="0">
            <a:spAutoFit/>
          </a:bodyPr>
          <a:lstStyle/>
          <a:p>
            <a:r>
              <a:rPr lang="en-US" sz="1500" dirty="0"/>
              <a:t>It is also important to define how the numbers will be displayed. A best practice is to display numbers with a thousands separator, negative numbers in bracket, and zeroes with a dash:</a:t>
            </a:r>
          </a:p>
          <a:p>
            <a:endParaRPr lang="en-US" sz="1500" dirty="0"/>
          </a:p>
          <a:p>
            <a:r>
              <a:rPr lang="en-US" sz="1500" dirty="0"/>
              <a:t>To do that, you simply need to:</a:t>
            </a:r>
          </a:p>
          <a:p>
            <a:pPr marL="342900" indent="-250825">
              <a:buFont typeface="+mj-lt"/>
              <a:buAutoNum type="arabicPeriod"/>
            </a:pPr>
            <a:r>
              <a:rPr lang="en-US" sz="1500" dirty="0"/>
              <a:t>Highlight your cells</a:t>
            </a:r>
          </a:p>
          <a:p>
            <a:pPr marL="342900" indent="-250825">
              <a:buFont typeface="+mj-lt"/>
              <a:buAutoNum type="arabicPeriod"/>
            </a:pPr>
            <a:r>
              <a:rPr lang="en-US" sz="1500" dirty="0"/>
              <a:t>Click left</a:t>
            </a:r>
          </a:p>
          <a:p>
            <a:pPr marL="342900" indent="-250825">
              <a:buFont typeface="+mj-lt"/>
              <a:buAutoNum type="arabicPeriod"/>
            </a:pPr>
            <a:r>
              <a:rPr lang="en-US" sz="1500" dirty="0"/>
              <a:t>Click on “Formal cells”</a:t>
            </a:r>
          </a:p>
          <a:p>
            <a:pPr marL="342900" indent="-250825">
              <a:buFont typeface="+mj-lt"/>
              <a:buAutoNum type="arabicPeriod"/>
            </a:pPr>
            <a:r>
              <a:rPr lang="en-US" sz="1500" dirty="0"/>
              <a:t>Click on “custom”</a:t>
            </a:r>
          </a:p>
          <a:p>
            <a:pPr marL="342900" indent="-250825">
              <a:buFont typeface="+mj-lt"/>
              <a:buAutoNum type="arabicPeriod"/>
            </a:pPr>
            <a:r>
              <a:rPr lang="en-US" sz="1500" dirty="0"/>
              <a:t>Select the format you want or if you like our format, you can copy paste </a:t>
            </a:r>
            <a:r>
              <a:rPr lang="en-US" sz="1500" dirty="0">
                <a:highlight>
                  <a:srgbClr val="FFFF00"/>
                </a:highlight>
              </a:rPr>
              <a:t>_(#,##0_);(#,##0);_(-_);_(@_)</a:t>
            </a:r>
            <a:r>
              <a:rPr lang="en-US" sz="1500" dirty="0"/>
              <a:t> in the field “Type”</a:t>
            </a:r>
          </a:p>
          <a:p>
            <a:pPr marL="342900" indent="-250825">
              <a:buFont typeface="+mj-lt"/>
              <a:buAutoNum type="arabicPeriod"/>
            </a:pPr>
            <a:endParaRPr lang="en-US" sz="1500" dirty="0"/>
          </a:p>
          <a:p>
            <a:r>
              <a:rPr lang="en-GB" sz="1500" dirty="0"/>
              <a:t>We recommend avoiding currency symbols to avoid a busy looking model. Instead, we simply right on the top left a sentence such as “All figures in USD thousands unless stated”. We also like to add a “Unit” column, which will be filled only when the figures of a row are not in “in USD thousands”. For example, the figure of a specific row may represent “units” or “USD/Unit”.</a:t>
            </a:r>
            <a:endParaRPr lang="en-US" sz="1500" dirty="0"/>
          </a:p>
          <a:p>
            <a:endParaRPr lang="en-US" sz="1500" dirty="0"/>
          </a:p>
        </p:txBody>
      </p:sp>
    </p:spTree>
    <p:extLst>
      <p:ext uri="{BB962C8B-B14F-4D97-AF65-F5344CB8AC3E}">
        <p14:creationId xmlns:p14="http://schemas.microsoft.com/office/powerpoint/2010/main" val="2099284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You can format a financial model correctly in 5 simple steps</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59</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2.</a:t>
            </a:r>
          </a:p>
          <a:p>
            <a:pPr algn="ctr">
              <a:defRPr/>
            </a:pP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3.</a:t>
            </a:r>
          </a:p>
          <a:p>
            <a:pPr algn="ctr">
              <a:defRPr/>
            </a:pP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5.</a:t>
            </a:r>
          </a:p>
          <a:p>
            <a:pPr algn="ctr">
              <a:defRPr/>
            </a:pPr>
            <a:r>
              <a:rPr lang="en-GB" altLang="ja-JP" sz="1050" b="1" dirty="0">
                <a:solidFill>
                  <a:schemeClr val="bg1"/>
                </a:solidFill>
                <a:ea typeface="ＭＳ Ｐゴシック" pitchFamily="50" charset="-128"/>
              </a:rPr>
              <a:t>Cell format</a:t>
            </a: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2116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4.</a:t>
            </a:r>
          </a:p>
          <a:p>
            <a:pPr algn="ctr">
              <a:defRPr/>
            </a:pP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408769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6</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sz="1600" b="1" dirty="0">
                <a:solidFill>
                  <a:schemeClr val="tx1"/>
                </a:solidFill>
              </a:rPr>
              <a:t>What is financial modeling?</a:t>
            </a:r>
          </a:p>
          <a:p>
            <a:pPr marL="354013" indent="-239713">
              <a:lnSpc>
                <a:spcPct val="100000"/>
              </a:lnSpc>
              <a:spcBef>
                <a:spcPts val="600"/>
              </a:spcBef>
              <a:spcAft>
                <a:spcPts val="600"/>
              </a:spcAft>
              <a:buFont typeface="+mj-lt"/>
              <a:buAutoNum type="arabicPeriod"/>
              <a:defRPr/>
            </a:pPr>
            <a:r>
              <a:rPr lang="en-GB" b="1" dirty="0">
                <a:solidFill>
                  <a:schemeClr val="tx1"/>
                </a:solidFill>
              </a:rPr>
              <a:t>What are the most used financial models?</a:t>
            </a:r>
          </a:p>
          <a:p>
            <a:pPr marL="354013" lvl="0" indent="-239713">
              <a:lnSpc>
                <a:spcPct val="100000"/>
              </a:lnSpc>
              <a:spcBef>
                <a:spcPts val="600"/>
              </a:spcBef>
              <a:spcAft>
                <a:spcPts val="600"/>
              </a:spcAft>
              <a:buFont typeface="+mj-lt"/>
              <a:buAutoNum type="arabicPeriod"/>
              <a:defRPr/>
            </a:pPr>
            <a:r>
              <a:rPr lang="en-US" b="1" dirty="0">
                <a:solidFill>
                  <a:schemeClr val="accent2"/>
                </a:solidFill>
              </a:rPr>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lvl="0"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12848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Let’s zoom on Step 6: Page layout &amp; printing</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60</a:t>
            </a:fld>
            <a:endParaRPr lang="en-US" sz="1000" dirty="0">
              <a:solidFill>
                <a:srgbClr val="ADAFBB"/>
              </a:solidFill>
            </a:endParaRPr>
          </a:p>
        </p:txBody>
      </p:sp>
      <p:sp>
        <p:nvSpPr>
          <p:cNvPr id="9" name="Rectangle 8">
            <a:extLst>
              <a:ext uri="{FF2B5EF4-FFF2-40B4-BE49-F238E27FC236}">
                <a16:creationId xmlns:a16="http://schemas.microsoft.com/office/drawing/2014/main" id="{A1FDFDA6-4286-55DD-97F5-D43A42C30252}"/>
              </a:ext>
            </a:extLst>
          </p:cNvPr>
          <p:cNvSpPr>
            <a:spLocks noChangeArrowheads="1"/>
          </p:cNvSpPr>
          <p:nvPr/>
        </p:nvSpPr>
        <p:spPr bwMode="auto">
          <a:xfrm>
            <a:off x="669131"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1.</a:t>
            </a:r>
          </a:p>
          <a:p>
            <a:pPr algn="ctr">
              <a:defRPr/>
            </a:pPr>
            <a:r>
              <a:rPr lang="en-GB" altLang="ja-JP" sz="1050" b="1" dirty="0">
                <a:solidFill>
                  <a:schemeClr val="bg1"/>
                </a:solidFill>
                <a:ea typeface="ＭＳ Ｐゴシック" pitchFamily="50" charset="-128"/>
              </a:rPr>
              <a:t>Stacking schedules</a:t>
            </a:r>
          </a:p>
        </p:txBody>
      </p:sp>
      <p:sp>
        <p:nvSpPr>
          <p:cNvPr id="10" name="Rectangle 9">
            <a:extLst>
              <a:ext uri="{FF2B5EF4-FFF2-40B4-BE49-F238E27FC236}">
                <a16:creationId xmlns:a16="http://schemas.microsoft.com/office/drawing/2014/main" id="{8C3E7F21-E43F-765F-60AC-984556E47C4E}"/>
              </a:ext>
            </a:extLst>
          </p:cNvPr>
          <p:cNvSpPr>
            <a:spLocks noChangeArrowheads="1"/>
          </p:cNvSpPr>
          <p:nvPr/>
        </p:nvSpPr>
        <p:spPr bwMode="auto">
          <a:xfrm>
            <a:off x="2536984"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2.</a:t>
            </a:r>
          </a:p>
          <a:p>
            <a:pPr algn="ctr"/>
            <a:r>
              <a:rPr lang="en-GB" altLang="ja-JP" sz="1050" b="1" dirty="0">
                <a:solidFill>
                  <a:schemeClr val="bg1"/>
                </a:solidFill>
                <a:ea typeface="ＭＳ Ｐゴシック" pitchFamily="50" charset="-128"/>
              </a:rPr>
              <a:t>Freezing panes</a:t>
            </a:r>
          </a:p>
        </p:txBody>
      </p:sp>
      <p:sp>
        <p:nvSpPr>
          <p:cNvPr id="11" name="Rectangle 10">
            <a:extLst>
              <a:ext uri="{FF2B5EF4-FFF2-40B4-BE49-F238E27FC236}">
                <a16:creationId xmlns:a16="http://schemas.microsoft.com/office/drawing/2014/main" id="{2EB46F57-2E00-ED6B-5912-C72B3AA822A1}"/>
              </a:ext>
            </a:extLst>
          </p:cNvPr>
          <p:cNvSpPr>
            <a:spLocks noChangeArrowheads="1"/>
          </p:cNvSpPr>
          <p:nvPr/>
        </p:nvSpPr>
        <p:spPr bwMode="auto">
          <a:xfrm>
            <a:off x="4404837"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3.</a:t>
            </a:r>
          </a:p>
          <a:p>
            <a:pPr algn="ctr"/>
            <a:r>
              <a:rPr lang="en-GB" altLang="ja-JP" sz="1050" b="1" dirty="0">
                <a:solidFill>
                  <a:schemeClr val="bg1"/>
                </a:solidFill>
                <a:ea typeface="ＭＳ Ｐゴシック" pitchFamily="50" charset="-128"/>
              </a:rPr>
              <a:t>Column and row consistency</a:t>
            </a:r>
          </a:p>
        </p:txBody>
      </p:sp>
      <p:sp>
        <p:nvSpPr>
          <p:cNvPr id="12" name="Rectangle 11">
            <a:extLst>
              <a:ext uri="{FF2B5EF4-FFF2-40B4-BE49-F238E27FC236}">
                <a16:creationId xmlns:a16="http://schemas.microsoft.com/office/drawing/2014/main" id="{4696EC46-8564-6990-F296-C9BC129F651B}"/>
              </a:ext>
            </a:extLst>
          </p:cNvPr>
          <p:cNvSpPr>
            <a:spLocks noChangeArrowheads="1"/>
          </p:cNvSpPr>
          <p:nvPr/>
        </p:nvSpPr>
        <p:spPr bwMode="auto">
          <a:xfrm>
            <a:off x="8140543"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5.</a:t>
            </a:r>
          </a:p>
          <a:p>
            <a:pPr algn="ctr"/>
            <a:r>
              <a:rPr lang="en-GB" altLang="ja-JP" sz="1050" b="1">
                <a:solidFill>
                  <a:schemeClr val="bg1"/>
                </a:solidFill>
                <a:ea typeface="ＭＳ Ｐゴシック" pitchFamily="50" charset="-128"/>
              </a:rPr>
              <a:t>Cell </a:t>
            </a:r>
            <a:r>
              <a:rPr lang="en-US" altLang="ja-JP" sz="1050" b="1">
                <a:solidFill>
                  <a:schemeClr val="bg1"/>
                </a:solidFill>
                <a:ea typeface="ＭＳ Ｐゴシック" pitchFamily="50" charset="-128"/>
              </a:rPr>
              <a:t>labelling</a:t>
            </a:r>
            <a:r>
              <a:rPr lang="en-GB" altLang="ja-JP" sz="1050" b="1" dirty="0">
                <a:solidFill>
                  <a:schemeClr val="bg1"/>
                </a:solidFill>
                <a:ea typeface="ＭＳ Ｐゴシック" pitchFamily="50" charset="-128"/>
              </a:rPr>
              <a:t> </a:t>
            </a:r>
            <a:r>
              <a:rPr lang="en-GB" altLang="ja-JP" sz="1050" b="1">
                <a:solidFill>
                  <a:schemeClr val="bg1"/>
                </a:solidFill>
                <a:ea typeface="ＭＳ Ｐゴシック" pitchFamily="50" charset="-128"/>
              </a:rPr>
              <a:t>&amp; format</a:t>
            </a:r>
            <a:endParaRPr lang="en-GB" altLang="ja-JP" sz="1050" b="1" dirty="0">
              <a:solidFill>
                <a:schemeClr val="bg1"/>
              </a:solidFill>
              <a:ea typeface="ＭＳ Ｐゴシック" pitchFamily="50" charset="-128"/>
            </a:endParaRPr>
          </a:p>
        </p:txBody>
      </p:sp>
      <p:sp>
        <p:nvSpPr>
          <p:cNvPr id="14" name="Rectangle 13">
            <a:extLst>
              <a:ext uri="{FF2B5EF4-FFF2-40B4-BE49-F238E27FC236}">
                <a16:creationId xmlns:a16="http://schemas.microsoft.com/office/drawing/2014/main" id="{F174770A-48D1-4725-9224-2CAC634C3D25}"/>
              </a:ext>
            </a:extLst>
          </p:cNvPr>
          <p:cNvSpPr>
            <a:spLocks noChangeArrowheads="1"/>
          </p:cNvSpPr>
          <p:nvPr/>
        </p:nvSpPr>
        <p:spPr bwMode="auto">
          <a:xfrm>
            <a:off x="10008394" y="3325931"/>
            <a:ext cx="1578769" cy="1227019"/>
          </a:xfrm>
          <a:prstGeom prst="rect">
            <a:avLst/>
          </a:prstGeom>
          <a:solidFill>
            <a:schemeClr val="accent2"/>
          </a:solidFill>
          <a:ln w="19050" algn="ctr">
            <a:noFill/>
            <a:miter lim="800000"/>
            <a:headEnd type="none" w="sm" len="sm"/>
            <a:tailEnd type="none" w="sm" len="sm"/>
          </a:ln>
          <a:effectLst/>
        </p:spPr>
        <p:txBody>
          <a:bodyPr wrap="square" lIns="18000" tIns="18000" rIns="18000" bIns="18000" anchor="ctr"/>
          <a:lstStyle/>
          <a:p>
            <a:pPr algn="ctr">
              <a:defRPr/>
            </a:pPr>
            <a:r>
              <a:rPr lang="en-GB" altLang="ja-JP" sz="1050" b="1" dirty="0">
                <a:solidFill>
                  <a:schemeClr val="bg1"/>
                </a:solidFill>
                <a:ea typeface="ＭＳ Ｐゴシック" pitchFamily="50" charset="-128"/>
              </a:rPr>
              <a:t>6.</a:t>
            </a:r>
          </a:p>
          <a:p>
            <a:pPr algn="ctr">
              <a:defRPr/>
            </a:pPr>
            <a:r>
              <a:rPr lang="en-GB" altLang="ja-JP" sz="1050" b="1" dirty="0">
                <a:solidFill>
                  <a:schemeClr val="bg1"/>
                </a:solidFill>
                <a:ea typeface="ＭＳ Ｐゴシック" pitchFamily="50" charset="-128"/>
              </a:rPr>
              <a:t>Page layout &amp; printing</a:t>
            </a:r>
          </a:p>
        </p:txBody>
      </p:sp>
      <p:sp>
        <p:nvSpPr>
          <p:cNvPr id="2" name="Rectangle 1">
            <a:extLst>
              <a:ext uri="{FF2B5EF4-FFF2-40B4-BE49-F238E27FC236}">
                <a16:creationId xmlns:a16="http://schemas.microsoft.com/office/drawing/2014/main" id="{DAE23517-199E-59A8-BE53-3ED6813B835F}"/>
              </a:ext>
            </a:extLst>
          </p:cNvPr>
          <p:cNvSpPr>
            <a:spLocks noChangeArrowheads="1"/>
          </p:cNvSpPr>
          <p:nvPr/>
        </p:nvSpPr>
        <p:spPr bwMode="auto">
          <a:xfrm>
            <a:off x="6272690" y="3325931"/>
            <a:ext cx="1578769" cy="1227019"/>
          </a:xfrm>
          <a:prstGeom prst="rect">
            <a:avLst/>
          </a:prstGeom>
          <a:solidFill>
            <a:schemeClr val="tx1"/>
          </a:solidFill>
          <a:ln w="19050" algn="ctr">
            <a:noFill/>
            <a:miter lim="800000"/>
            <a:headEnd type="none" w="sm" len="sm"/>
            <a:tailEnd type="none" w="sm" len="sm"/>
          </a:ln>
          <a:effectLst/>
        </p:spPr>
        <p:txBody>
          <a:bodyPr wrap="square" lIns="18000" tIns="18000" rIns="18000" bIns="18000" anchor="ctr"/>
          <a:lstStyle/>
          <a:p>
            <a:pPr algn="ctr"/>
            <a:r>
              <a:rPr lang="en-GB" altLang="ja-JP" sz="1050" b="1" dirty="0">
                <a:solidFill>
                  <a:schemeClr val="bg1"/>
                </a:solidFill>
                <a:ea typeface="ＭＳ Ｐゴシック" pitchFamily="50" charset="-128"/>
              </a:rPr>
              <a:t>4.</a:t>
            </a:r>
          </a:p>
          <a:p>
            <a:pPr algn="ctr"/>
            <a:r>
              <a:rPr lang="en-GB" altLang="ja-JP" sz="1050" b="1" dirty="0">
                <a:solidFill>
                  <a:schemeClr val="bg1"/>
                </a:solidFill>
                <a:ea typeface="ＭＳ Ｐゴシック" pitchFamily="50" charset="-128"/>
              </a:rPr>
              <a:t>Schedule format</a:t>
            </a:r>
          </a:p>
        </p:txBody>
      </p:sp>
    </p:spTree>
    <p:extLst>
      <p:ext uri="{BB962C8B-B14F-4D97-AF65-F5344CB8AC3E}">
        <p14:creationId xmlns:p14="http://schemas.microsoft.com/office/powerpoint/2010/main" val="367347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Page layout &amp; printing</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61</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645920"/>
            <a:ext cx="10976610" cy="4347344"/>
          </a:xfrm>
          <a:prstGeom prst="rect">
            <a:avLst/>
          </a:prstGeom>
          <a:noFill/>
        </p:spPr>
        <p:txBody>
          <a:bodyPr wrap="square" rtlCol="0">
            <a:spAutoFit/>
          </a:bodyPr>
          <a:lstStyle/>
          <a:p>
            <a:pPr>
              <a:spcBef>
                <a:spcPts val="600"/>
              </a:spcBef>
              <a:spcAft>
                <a:spcPts val="600"/>
              </a:spcAft>
            </a:pPr>
            <a:r>
              <a:rPr lang="en-GB" sz="1800" dirty="0"/>
              <a:t>The page layout of your models needs to facilitate the printing of the model. Or if you want to reduce the use of paper, the file should be configured to be saved as a PDF file. This allows users to quickly open the file and save it with a locked in presentation format.</a:t>
            </a:r>
          </a:p>
          <a:p>
            <a:pPr>
              <a:spcBef>
                <a:spcPts val="600"/>
              </a:spcBef>
              <a:spcAft>
                <a:spcPts val="600"/>
              </a:spcAft>
            </a:pPr>
            <a:r>
              <a:rPr lang="en-GB" dirty="0"/>
              <a:t>This will allow the model to be effectively presented to your stakeholders.</a:t>
            </a:r>
          </a:p>
          <a:p>
            <a:pPr>
              <a:spcBef>
                <a:spcPts val="300"/>
              </a:spcBef>
              <a:spcAft>
                <a:spcPts val="300"/>
              </a:spcAft>
            </a:pPr>
            <a:r>
              <a:rPr lang="en-GB" sz="1800" dirty="0"/>
              <a:t>To ensure full transparency and make sure that senior leaders have </a:t>
            </a:r>
            <a:r>
              <a:rPr lang="en-GB" dirty="0"/>
              <a:t>all the information to make good decisions, a</a:t>
            </a:r>
            <a:r>
              <a:rPr lang="en-GB" sz="1800" dirty="0"/>
              <a:t>ll the building blocks of the model should be included in the printout. However, the most important building blocks, such as the dashboard, drivers and inputs, should be prioritized to the first pages of the print. We usually recommend the following order:</a:t>
            </a:r>
          </a:p>
          <a:p>
            <a:pPr marL="285750" indent="-200025">
              <a:spcBef>
                <a:spcPts val="300"/>
              </a:spcBef>
              <a:spcAft>
                <a:spcPts val="300"/>
              </a:spcAft>
              <a:buFont typeface="Arial" panose="020B0604020202020204" pitchFamily="34" charset="0"/>
              <a:buChar char="•"/>
            </a:pPr>
            <a:r>
              <a:rPr lang="en-GB" sz="1800" dirty="0"/>
              <a:t>Cover page</a:t>
            </a:r>
          </a:p>
          <a:p>
            <a:pPr marL="285750" indent="-200025">
              <a:spcBef>
                <a:spcPts val="300"/>
              </a:spcBef>
              <a:spcAft>
                <a:spcPts val="300"/>
              </a:spcAft>
              <a:buFont typeface="Arial" panose="020B0604020202020204" pitchFamily="34" charset="0"/>
              <a:buChar char="•"/>
            </a:pPr>
            <a:r>
              <a:rPr lang="en-GB" sz="1800" dirty="0"/>
              <a:t>Dashboard</a:t>
            </a:r>
          </a:p>
          <a:p>
            <a:pPr marL="285750" indent="-200025">
              <a:spcBef>
                <a:spcPts val="300"/>
              </a:spcBef>
              <a:spcAft>
                <a:spcPts val="300"/>
              </a:spcAft>
              <a:buFont typeface="Arial" panose="020B0604020202020204" pitchFamily="34" charset="0"/>
              <a:buChar char="•"/>
            </a:pPr>
            <a:r>
              <a:rPr lang="en-GB" sz="1800" dirty="0"/>
              <a:t>Drivers</a:t>
            </a:r>
          </a:p>
          <a:p>
            <a:pPr marL="285750" indent="-200025">
              <a:spcBef>
                <a:spcPts val="300"/>
              </a:spcBef>
              <a:spcAft>
                <a:spcPts val="300"/>
              </a:spcAft>
              <a:buFont typeface="Arial" panose="020B0604020202020204" pitchFamily="34" charset="0"/>
              <a:buChar char="•"/>
            </a:pPr>
            <a:r>
              <a:rPr lang="en-GB" dirty="0"/>
              <a:t>I</a:t>
            </a:r>
            <a:r>
              <a:rPr lang="en-GB" sz="1800" dirty="0"/>
              <a:t>nputs</a:t>
            </a:r>
          </a:p>
          <a:p>
            <a:pPr marL="285750" indent="-200025">
              <a:spcBef>
                <a:spcPts val="300"/>
              </a:spcBef>
              <a:spcAft>
                <a:spcPts val="300"/>
              </a:spcAft>
              <a:buFont typeface="Arial" panose="020B0604020202020204" pitchFamily="34" charset="0"/>
              <a:buChar char="•"/>
            </a:pPr>
            <a:r>
              <a:rPr lang="en-GB" dirty="0"/>
              <a:t>Calculations</a:t>
            </a:r>
            <a:endParaRPr lang="en-GB" sz="1800" dirty="0"/>
          </a:p>
        </p:txBody>
      </p:sp>
    </p:spTree>
    <p:extLst>
      <p:ext uri="{BB962C8B-B14F-4D97-AF65-F5344CB8AC3E}">
        <p14:creationId xmlns:p14="http://schemas.microsoft.com/office/powerpoint/2010/main" val="46573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62</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b="1" dirty="0"/>
              <a:t>What is financial modeling?</a:t>
            </a:r>
          </a:p>
          <a:p>
            <a:pPr marL="354013" indent="-239713">
              <a:lnSpc>
                <a:spcPct val="100000"/>
              </a:lnSpc>
              <a:spcBef>
                <a:spcPts val="600"/>
              </a:spcBef>
              <a:spcAft>
                <a:spcPts val="600"/>
              </a:spcAft>
              <a:buFont typeface="+mj-lt"/>
              <a:buAutoNum type="arabicPeriod"/>
              <a:defRPr/>
            </a:pPr>
            <a:r>
              <a:rPr lang="en-GB" b="1" dirty="0"/>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lvl="0" indent="-239713">
              <a:lnSpc>
                <a:spcPct val="100000"/>
              </a:lnSpc>
              <a:spcBef>
                <a:spcPts val="600"/>
              </a:spcBef>
              <a:spcAft>
                <a:spcPts val="600"/>
              </a:spcAft>
              <a:buFont typeface="+mj-lt"/>
              <a:buAutoNum type="arabicPeriod"/>
              <a:defRPr/>
            </a:pPr>
            <a:r>
              <a:rPr lang="en-GB" b="1" dirty="0">
                <a:solidFill>
                  <a:schemeClr val="accent2"/>
                </a:solidFill>
              </a:rPr>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42289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A Financial Model essentially uses the following </a:t>
            </a:r>
            <a:r>
              <a:rPr lang="en-US" sz="2400"/>
              <a:t>12 formulas</a:t>
            </a:r>
            <a:r>
              <a:rPr lang="en-US" sz="2400" dirty="0"/>
              <a: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63</a:t>
            </a:fld>
            <a:endParaRPr lang="en-US" sz="1000" dirty="0">
              <a:solidFill>
                <a:srgbClr val="ADAFBB"/>
              </a:solidFill>
            </a:endParaRPr>
          </a:p>
        </p:txBody>
      </p:sp>
      <p:sp>
        <p:nvSpPr>
          <p:cNvPr id="9" name="Rounded Rectangle 36">
            <a:extLst>
              <a:ext uri="{FF2B5EF4-FFF2-40B4-BE49-F238E27FC236}">
                <a16:creationId xmlns:a16="http://schemas.microsoft.com/office/drawing/2014/main" id="{8DC3EE28-BD36-4F20-A459-1AD0F08B0E70}"/>
              </a:ext>
            </a:extLst>
          </p:cNvPr>
          <p:cNvSpPr/>
          <p:nvPr/>
        </p:nvSpPr>
        <p:spPr bwMode="auto">
          <a:xfrm>
            <a:off x="619991" y="3393624"/>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MATCH</a:t>
            </a:r>
            <a:endParaRPr lang="en-US" sz="1400" b="1" dirty="0">
              <a:solidFill>
                <a:schemeClr val="bg1"/>
              </a:solidFill>
              <a:cs typeface="Times New Roman" pitchFamily="18" charset="0"/>
            </a:endParaRPr>
          </a:p>
        </p:txBody>
      </p:sp>
      <p:sp>
        <p:nvSpPr>
          <p:cNvPr id="10" name="Rounded Rectangle 41">
            <a:extLst>
              <a:ext uri="{FF2B5EF4-FFF2-40B4-BE49-F238E27FC236}">
                <a16:creationId xmlns:a16="http://schemas.microsoft.com/office/drawing/2014/main" id="{3AF57CFE-F0F7-4C30-BAB3-AFABE06D0052}"/>
              </a:ext>
            </a:extLst>
          </p:cNvPr>
          <p:cNvSpPr/>
          <p:nvPr/>
        </p:nvSpPr>
        <p:spPr bwMode="auto">
          <a:xfrm>
            <a:off x="3427376" y="3393624"/>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INDEX</a:t>
            </a:r>
          </a:p>
        </p:txBody>
      </p:sp>
      <p:sp>
        <p:nvSpPr>
          <p:cNvPr id="11" name="Rounded Rectangle 45">
            <a:extLst>
              <a:ext uri="{FF2B5EF4-FFF2-40B4-BE49-F238E27FC236}">
                <a16:creationId xmlns:a16="http://schemas.microsoft.com/office/drawing/2014/main" id="{6B9F6028-39CD-4865-923A-22C2FC494D15}"/>
              </a:ext>
            </a:extLst>
          </p:cNvPr>
          <p:cNvSpPr/>
          <p:nvPr/>
        </p:nvSpPr>
        <p:spPr bwMode="auto">
          <a:xfrm>
            <a:off x="6234760" y="3393624"/>
            <a:ext cx="2545013" cy="1311065"/>
          </a:xfrm>
          <a:prstGeom prst="rect">
            <a:avLst/>
          </a:prstGeom>
          <a:solidFill>
            <a:schemeClr val="tx1"/>
          </a:solidFill>
          <a:ln>
            <a:noFill/>
          </a:ln>
          <a:effectLst/>
        </p:spPr>
        <p:txBody>
          <a:bodyPr wrap="square" lIns="182880" tIns="45715" rIns="182880"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MATCH AND INDEX COMBINED</a:t>
            </a:r>
          </a:p>
        </p:txBody>
      </p:sp>
      <p:sp>
        <p:nvSpPr>
          <p:cNvPr id="12" name="Rounded Rectangle 67">
            <a:extLst>
              <a:ext uri="{FF2B5EF4-FFF2-40B4-BE49-F238E27FC236}">
                <a16:creationId xmlns:a16="http://schemas.microsoft.com/office/drawing/2014/main" id="{6B3242CB-A493-4789-BB0A-70AC400A66C1}"/>
              </a:ext>
            </a:extLst>
          </p:cNvPr>
          <p:cNvSpPr/>
          <p:nvPr/>
        </p:nvSpPr>
        <p:spPr bwMode="auto">
          <a:xfrm>
            <a:off x="9042145" y="3393624"/>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US" sz="1400" b="1" dirty="0">
                <a:solidFill>
                  <a:schemeClr val="bg1"/>
                </a:solidFill>
                <a:cs typeface="Times New Roman" pitchFamily="18" charset="0"/>
              </a:rPr>
              <a:t>SUMPRODUCT</a:t>
            </a:r>
          </a:p>
        </p:txBody>
      </p:sp>
      <p:sp>
        <p:nvSpPr>
          <p:cNvPr id="14" name="Rounded Rectangle 72">
            <a:extLst>
              <a:ext uri="{FF2B5EF4-FFF2-40B4-BE49-F238E27FC236}">
                <a16:creationId xmlns:a16="http://schemas.microsoft.com/office/drawing/2014/main" id="{C8979B0E-CA01-4609-ACE3-E3763FCCBA46}"/>
              </a:ext>
            </a:extLst>
          </p:cNvPr>
          <p:cNvSpPr/>
          <p:nvPr/>
        </p:nvSpPr>
        <p:spPr bwMode="auto">
          <a:xfrm>
            <a:off x="619991" y="1724891"/>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TRIM</a:t>
            </a:r>
            <a:endParaRPr lang="en-US" sz="1400" b="1" dirty="0">
              <a:solidFill>
                <a:schemeClr val="bg1"/>
              </a:solidFill>
              <a:cs typeface="Times New Roman" pitchFamily="18" charset="0"/>
            </a:endParaRPr>
          </a:p>
        </p:txBody>
      </p:sp>
      <p:sp>
        <p:nvSpPr>
          <p:cNvPr id="15" name="Rounded Rectangle 73">
            <a:extLst>
              <a:ext uri="{FF2B5EF4-FFF2-40B4-BE49-F238E27FC236}">
                <a16:creationId xmlns:a16="http://schemas.microsoft.com/office/drawing/2014/main" id="{40E144A2-3DB6-4ACC-ADB6-8A7FB5C02C6F}"/>
              </a:ext>
            </a:extLst>
          </p:cNvPr>
          <p:cNvSpPr/>
          <p:nvPr/>
        </p:nvSpPr>
        <p:spPr bwMode="auto">
          <a:xfrm>
            <a:off x="3427377" y="1724891"/>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LOWER</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UPPER</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PROPER</a:t>
            </a:r>
          </a:p>
        </p:txBody>
      </p:sp>
      <p:sp>
        <p:nvSpPr>
          <p:cNvPr id="17" name="Rounded Rectangle 74">
            <a:extLst>
              <a:ext uri="{FF2B5EF4-FFF2-40B4-BE49-F238E27FC236}">
                <a16:creationId xmlns:a16="http://schemas.microsoft.com/office/drawing/2014/main" id="{00BDDEF5-2E00-4D2B-A604-6472D05A5D07}"/>
              </a:ext>
            </a:extLst>
          </p:cNvPr>
          <p:cNvSpPr/>
          <p:nvPr/>
        </p:nvSpPr>
        <p:spPr bwMode="auto">
          <a:xfrm>
            <a:off x="6234764" y="1724891"/>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LEFT </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RIGHT</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MID</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&amp;</a:t>
            </a:r>
          </a:p>
        </p:txBody>
      </p:sp>
      <p:sp>
        <p:nvSpPr>
          <p:cNvPr id="21" name="Rounded Rectangle 75">
            <a:extLst>
              <a:ext uri="{FF2B5EF4-FFF2-40B4-BE49-F238E27FC236}">
                <a16:creationId xmlns:a16="http://schemas.microsoft.com/office/drawing/2014/main" id="{40E3F650-1E1A-4BA1-95B2-16F8F169BE46}"/>
              </a:ext>
            </a:extLst>
          </p:cNvPr>
          <p:cNvSpPr/>
          <p:nvPr/>
        </p:nvSpPr>
        <p:spPr bwMode="auto">
          <a:xfrm>
            <a:off x="9042150" y="1724891"/>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ROUND</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 ROUNDUP</a:t>
            </a:r>
          </a:p>
          <a:p>
            <a:pPr algn="ctr" defTabSz="623853" fontAlgn="base">
              <a:spcBef>
                <a:spcPts val="200"/>
              </a:spcBef>
              <a:spcAft>
                <a:spcPts val="200"/>
              </a:spcAft>
              <a:buClr>
                <a:srgbClr val="000000"/>
              </a:buClr>
            </a:pPr>
            <a:r>
              <a:rPr lang="en-AU" sz="1400" b="1" dirty="0">
                <a:solidFill>
                  <a:schemeClr val="bg1"/>
                </a:solidFill>
                <a:cs typeface="Times New Roman" pitchFamily="18" charset="0"/>
              </a:rPr>
              <a:t> ROUNDOWN</a:t>
            </a:r>
          </a:p>
        </p:txBody>
      </p:sp>
      <p:sp>
        <p:nvSpPr>
          <p:cNvPr id="22" name="Rounded Rectangle 19">
            <a:extLst>
              <a:ext uri="{FF2B5EF4-FFF2-40B4-BE49-F238E27FC236}">
                <a16:creationId xmlns:a16="http://schemas.microsoft.com/office/drawing/2014/main" id="{6E5BB3A4-9C46-4165-8B41-D34D0B49D786}"/>
              </a:ext>
            </a:extLst>
          </p:cNvPr>
          <p:cNvSpPr/>
          <p:nvPr/>
        </p:nvSpPr>
        <p:spPr bwMode="auto">
          <a:xfrm>
            <a:off x="619991" y="5041988"/>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IF</a:t>
            </a:r>
            <a:endParaRPr lang="en-US" sz="1400" b="1" dirty="0">
              <a:solidFill>
                <a:schemeClr val="bg1"/>
              </a:solidFill>
              <a:cs typeface="Times New Roman" pitchFamily="18" charset="0"/>
            </a:endParaRPr>
          </a:p>
        </p:txBody>
      </p:sp>
      <p:sp>
        <p:nvSpPr>
          <p:cNvPr id="23" name="Rounded Rectangle 20">
            <a:extLst>
              <a:ext uri="{FF2B5EF4-FFF2-40B4-BE49-F238E27FC236}">
                <a16:creationId xmlns:a16="http://schemas.microsoft.com/office/drawing/2014/main" id="{5A7CC845-2AEE-46EE-A3DD-1C8A0C54D3BB}"/>
              </a:ext>
            </a:extLst>
          </p:cNvPr>
          <p:cNvSpPr/>
          <p:nvPr/>
        </p:nvSpPr>
        <p:spPr bwMode="auto">
          <a:xfrm>
            <a:off x="3427376" y="5041988"/>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SUMIF</a:t>
            </a:r>
          </a:p>
        </p:txBody>
      </p:sp>
      <p:sp>
        <p:nvSpPr>
          <p:cNvPr id="24" name="Rounded Rectangle 21">
            <a:extLst>
              <a:ext uri="{FF2B5EF4-FFF2-40B4-BE49-F238E27FC236}">
                <a16:creationId xmlns:a16="http://schemas.microsoft.com/office/drawing/2014/main" id="{002FFAC3-EA0F-463E-A6E2-5A45ED08A1B5}"/>
              </a:ext>
            </a:extLst>
          </p:cNvPr>
          <p:cNvSpPr/>
          <p:nvPr/>
        </p:nvSpPr>
        <p:spPr bwMode="auto">
          <a:xfrm>
            <a:off x="6234760" y="5041988"/>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INDIRECT</a:t>
            </a:r>
          </a:p>
        </p:txBody>
      </p:sp>
      <p:sp>
        <p:nvSpPr>
          <p:cNvPr id="26" name="Rounded Rectangle 23">
            <a:extLst>
              <a:ext uri="{FF2B5EF4-FFF2-40B4-BE49-F238E27FC236}">
                <a16:creationId xmlns:a16="http://schemas.microsoft.com/office/drawing/2014/main" id="{66C40AF6-1424-47B2-9D6F-857953601740}"/>
              </a:ext>
            </a:extLst>
          </p:cNvPr>
          <p:cNvSpPr/>
          <p:nvPr/>
        </p:nvSpPr>
        <p:spPr bwMode="auto">
          <a:xfrm>
            <a:off x="9042145" y="5041988"/>
            <a:ext cx="2545013" cy="1311065"/>
          </a:xfrm>
          <a:prstGeom prst="rect">
            <a:avLst/>
          </a:prstGeom>
          <a:solidFill>
            <a:schemeClr val="tx1"/>
          </a:solidFill>
          <a:ln>
            <a:noFill/>
          </a:ln>
          <a:effectLst/>
        </p:spPr>
        <p:txBody>
          <a:bodyPr wrap="square" lIns="91428" tIns="45715" rIns="91428" bIns="45715" rtlCol="0" anchor="ctr">
            <a:noAutofit/>
          </a:bodyPr>
          <a:lstStyle/>
          <a:p>
            <a:pPr algn="ctr" defTabSz="623853" fontAlgn="base">
              <a:spcBef>
                <a:spcPts val="200"/>
              </a:spcBef>
              <a:spcAft>
                <a:spcPts val="200"/>
              </a:spcAft>
              <a:buClr>
                <a:srgbClr val="000000"/>
              </a:buClr>
            </a:pPr>
            <a:r>
              <a:rPr lang="en-AU" sz="1400" b="1" dirty="0">
                <a:solidFill>
                  <a:schemeClr val="bg1"/>
                </a:solidFill>
                <a:cs typeface="Times New Roman" pitchFamily="18" charset="0"/>
              </a:rPr>
              <a:t>ADDRESS</a:t>
            </a:r>
          </a:p>
        </p:txBody>
      </p:sp>
    </p:spTree>
    <p:extLst>
      <p:ext uri="{BB962C8B-B14F-4D97-AF65-F5344CB8AC3E}">
        <p14:creationId xmlns:p14="http://schemas.microsoft.com/office/powerpoint/2010/main" val="4234570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TRIM</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64</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TRIM function removes all spaces between words and numbers except for single spaces</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It is used to clean up data and ensure consistency</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=TRIM(text)</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29" name="Picture 28">
            <a:extLst>
              <a:ext uri="{FF2B5EF4-FFF2-40B4-BE49-F238E27FC236}">
                <a16:creationId xmlns:a16="http://schemas.microsoft.com/office/drawing/2014/main" id="{E69067D0-CD93-4BD1-B819-81AD18B1F409}"/>
              </a:ext>
            </a:extLst>
          </p:cNvPr>
          <p:cNvPicPr>
            <a:picLocks noChangeAspect="1"/>
          </p:cNvPicPr>
          <p:nvPr/>
        </p:nvPicPr>
        <p:blipFill rotWithShape="1">
          <a:blip r:embed="rId6"/>
          <a:srcRect t="24187" r="68906" b="61807"/>
          <a:stretch/>
        </p:blipFill>
        <p:spPr>
          <a:xfrm>
            <a:off x="4296853" y="4777508"/>
            <a:ext cx="5413304" cy="1371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5880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LOWER / UPPER / PROPER</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65</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These text functions change the capitalisation of text to either all lower case, all capitals, or first letter upper case and all other letters lower case</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=UPPER(Text) </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=LOWER(Text)		</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=PROPER(Text)</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B18ACA8F-1E4E-4ACB-A859-4A9B254964A8}"/>
              </a:ext>
            </a:extLst>
          </p:cNvPr>
          <p:cNvPicPr>
            <a:picLocks noChangeAspect="1"/>
          </p:cNvPicPr>
          <p:nvPr/>
        </p:nvPicPr>
        <p:blipFill rotWithShape="1">
          <a:blip r:embed="rId6"/>
          <a:srcRect t="24735" r="71312" b="61506"/>
          <a:stretch/>
        </p:blipFill>
        <p:spPr>
          <a:xfrm>
            <a:off x="4343400" y="4745727"/>
            <a:ext cx="5320210" cy="1435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007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LEFT / RIGHT / MID / &amp;</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66</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These functions are used to manipulate and combine text and numbers</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=LEFT(Text, Number of characters to be provided)</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=Right(Text, Number of characters to be provided)</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=Mid(Text, Initial character to count from, Number of characters to be provided)</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=CellX&amp;CellY</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4" name="Picture 13">
            <a:extLst>
              <a:ext uri="{FF2B5EF4-FFF2-40B4-BE49-F238E27FC236}">
                <a16:creationId xmlns:a16="http://schemas.microsoft.com/office/drawing/2014/main" id="{DC9F3D06-C270-4B6E-9B05-6649EB3C4474}"/>
              </a:ext>
            </a:extLst>
          </p:cNvPr>
          <p:cNvPicPr>
            <a:picLocks noChangeAspect="1"/>
          </p:cNvPicPr>
          <p:nvPr/>
        </p:nvPicPr>
        <p:blipFill rotWithShape="1">
          <a:blip r:embed="rId6"/>
          <a:srcRect t="24413" r="72278" b="61213"/>
          <a:stretch/>
        </p:blipFill>
        <p:spPr>
          <a:xfrm>
            <a:off x="4416201" y="4708678"/>
            <a:ext cx="5174608" cy="1509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6202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ROUND / ROUNDUP / ROUNDOWN</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67</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These functions round your number according to the conditions you specify</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=ROUND(Number to be rounded, Number of digits)		</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=ROUNDUP(Number to be rounded, Number of digits)		</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=ROUNDDOWN(Number to be rounded, Number of digits)</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41CEF341-BCDB-4F57-9694-834F3872875A}"/>
              </a:ext>
            </a:extLst>
          </p:cNvPr>
          <p:cNvPicPr>
            <a:picLocks noChangeAspect="1"/>
          </p:cNvPicPr>
          <p:nvPr/>
        </p:nvPicPr>
        <p:blipFill rotWithShape="1">
          <a:blip r:embed="rId6"/>
          <a:srcRect t="23970" r="70787" b="60050"/>
          <a:stretch/>
        </p:blipFill>
        <p:spPr>
          <a:xfrm>
            <a:off x="4496989" y="4692071"/>
            <a:ext cx="5013032" cy="1542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8098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MATCH</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68</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MATCH function looks for an item in </a:t>
            </a:r>
            <a:r>
              <a:rPr lang="en-US" sz="1400">
                <a:cs typeface="Times New Roman" pitchFamily="18" charset="0"/>
              </a:rPr>
              <a:t>a list </a:t>
            </a:r>
            <a:r>
              <a:rPr lang="en-US" sz="1400" dirty="0">
                <a:cs typeface="Times New Roman" pitchFamily="18" charset="0"/>
              </a:rPr>
              <a:t>and returns its position in the list</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It can be used for both text and numbers</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function can look for an exact or approximate match</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50"/>
              </a:spcBef>
              <a:spcAft>
                <a:spcPts val="50"/>
              </a:spcAft>
              <a:buClr>
                <a:schemeClr val="tx2"/>
              </a:buClr>
              <a:buFont typeface="Arial" panose="020B0604020202020204" pitchFamily="34" charset="0"/>
              <a:buChar char="•"/>
            </a:pPr>
            <a:r>
              <a:rPr lang="en-US" sz="1400" dirty="0">
                <a:cs typeface="Times New Roman" pitchFamily="18" charset="0"/>
              </a:rPr>
              <a:t>=MATCH(WhatToLookFor,WhereToLook,TypeOfMatch)</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WhatToLookFor – The value to search for</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WhereToLook – The range of values to search in</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TypeOfMatch – Either 0, 1 or -1</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0 – Looks for an exact match</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1 – Looks for an exact match, or the next lowest number if no exact match exists</a:t>
            </a:r>
          </a:p>
          <a:p>
            <a:pPr marL="398462" lvl="1" indent="-171450" defTabSz="623853" fontAlgn="base">
              <a:spcBef>
                <a:spcPts val="50"/>
              </a:spcBef>
              <a:spcAft>
                <a:spcPts val="50"/>
              </a:spcAft>
              <a:buClr>
                <a:schemeClr val="tx2"/>
              </a:buClr>
              <a:buFont typeface="Wingdings" panose="05000000000000000000" pitchFamily="2" charset="2"/>
              <a:buChar char="ü"/>
            </a:pPr>
            <a:r>
              <a:rPr lang="en-US" sz="1200" dirty="0">
                <a:cs typeface="Times New Roman" pitchFamily="18" charset="0"/>
              </a:rPr>
              <a:t>-1 – Looks for an exact match, or the next highest </a:t>
            </a:r>
            <a:r>
              <a:rPr lang="en-US" sz="1200">
                <a:cs typeface="Times New Roman" pitchFamily="18" charset="0"/>
              </a:rPr>
              <a:t>number if no </a:t>
            </a:r>
            <a:r>
              <a:rPr lang="en-US" sz="1200" dirty="0">
                <a:cs typeface="Times New Roman" pitchFamily="18" charset="0"/>
              </a:rPr>
              <a:t>exact match exists</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4" name="Picture 13">
            <a:extLst>
              <a:ext uri="{FF2B5EF4-FFF2-40B4-BE49-F238E27FC236}">
                <a16:creationId xmlns:a16="http://schemas.microsoft.com/office/drawing/2014/main" id="{6CCC632E-4C28-427A-AF8F-B0E187F2E562}"/>
              </a:ext>
            </a:extLst>
          </p:cNvPr>
          <p:cNvPicPr>
            <a:picLocks noChangeAspect="1"/>
          </p:cNvPicPr>
          <p:nvPr/>
        </p:nvPicPr>
        <p:blipFill rotWithShape="1">
          <a:blip r:embed="rId6"/>
          <a:srcRect t="24080" r="62687" b="46290"/>
          <a:stretch/>
        </p:blipFill>
        <p:spPr>
          <a:xfrm>
            <a:off x="5160187" y="4639951"/>
            <a:ext cx="3686636" cy="1646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4561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INDEX (1/2)</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69</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INDEX function picks a value from a range of data by looking down a specified number of rows, and then across a specified number of columns</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It can be used with a single block of data, or non-continuous blocks</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=INDEX(RangeToLookIn,RowCoordinate,ColumnCoordinate)</a:t>
            </a:r>
          </a:p>
          <a:p>
            <a:pPr marL="512762" lvl="1" indent="-285750" defTabSz="623853" fontAlgn="base">
              <a:spcBef>
                <a:spcPts val="200"/>
              </a:spcBef>
              <a:spcAft>
                <a:spcPts val="200"/>
              </a:spcAft>
              <a:buClr>
                <a:schemeClr val="tx2"/>
              </a:buClr>
              <a:buFont typeface="Wingdings" panose="05000000000000000000" pitchFamily="2" charset="2"/>
              <a:buChar char="ü"/>
            </a:pPr>
            <a:r>
              <a:rPr lang="en-US" sz="1400" dirty="0">
                <a:cs typeface="Times New Roman" pitchFamily="18" charset="0"/>
              </a:rPr>
              <a:t>RangeToLookIn – The range of cells to look in</a:t>
            </a:r>
          </a:p>
          <a:p>
            <a:pPr marL="512762" lvl="1" indent="-285750" defTabSz="623853" fontAlgn="base">
              <a:spcBef>
                <a:spcPts val="200"/>
              </a:spcBef>
              <a:spcAft>
                <a:spcPts val="200"/>
              </a:spcAft>
              <a:buClr>
                <a:schemeClr val="tx2"/>
              </a:buClr>
              <a:buFont typeface="Wingdings" panose="05000000000000000000" pitchFamily="2" charset="2"/>
              <a:buChar char="ü"/>
            </a:pPr>
            <a:r>
              <a:rPr lang="en-US" sz="1400" dirty="0">
                <a:cs typeface="Times New Roman" pitchFamily="18" charset="0"/>
              </a:rPr>
              <a:t>RowCoordinate – The row coordinate to look for</a:t>
            </a:r>
          </a:p>
          <a:p>
            <a:pPr marL="512762" lvl="1" indent="-285750" defTabSz="623853" fontAlgn="base">
              <a:spcBef>
                <a:spcPts val="200"/>
              </a:spcBef>
              <a:spcAft>
                <a:spcPts val="200"/>
              </a:spcAft>
              <a:buClr>
                <a:schemeClr val="tx2"/>
              </a:buClr>
              <a:buFont typeface="Wingdings" panose="05000000000000000000" pitchFamily="2" charset="2"/>
              <a:buChar char="ü"/>
            </a:pPr>
            <a:r>
              <a:rPr lang="en-US" sz="1400" dirty="0">
                <a:cs typeface="Times New Roman" pitchFamily="18" charset="0"/>
              </a:rPr>
              <a:t>ColumnCoordinate – The column coordinate to look for</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EBE4B8CE-1CD4-4817-9F0C-39DAAFDB2E59}"/>
              </a:ext>
            </a:extLst>
          </p:cNvPr>
          <p:cNvPicPr>
            <a:picLocks noChangeAspect="1"/>
          </p:cNvPicPr>
          <p:nvPr/>
        </p:nvPicPr>
        <p:blipFill rotWithShape="1">
          <a:blip r:embed="rId6"/>
          <a:srcRect t="22382" r="61905" b="49005"/>
          <a:stretch/>
        </p:blipFill>
        <p:spPr>
          <a:xfrm>
            <a:off x="4911469" y="4579455"/>
            <a:ext cx="4184072" cy="17677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22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You can design a financial model in 6 simple steps</a:t>
            </a:r>
            <a:endParaRPr lang="en-US" sz="2400" dirty="0">
              <a:solidFill>
                <a:schemeClr val="tx2">
                  <a:lumMod val="40000"/>
                  <a:lumOff val="60000"/>
                </a:schemeClr>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a:t>
            </a:fld>
            <a:endParaRPr lang="en-US" sz="1000" dirty="0">
              <a:solidFill>
                <a:srgbClr val="ADAFBB"/>
              </a:solidFill>
            </a:endParaRPr>
          </a:p>
        </p:txBody>
      </p:sp>
      <p:sp>
        <p:nvSpPr>
          <p:cNvPr id="2" name="Rectangle 1">
            <a:extLst>
              <a:ext uri="{FF2B5EF4-FFF2-40B4-BE49-F238E27FC236}">
                <a16:creationId xmlns:a16="http://schemas.microsoft.com/office/drawing/2014/main" id="{D7DC7F02-262C-29E2-DF1D-EFC0408150CC}"/>
              </a:ext>
            </a:extLst>
          </p:cNvPr>
          <p:cNvSpPr>
            <a:spLocks noChangeArrowheads="1"/>
          </p:cNvSpPr>
          <p:nvPr/>
        </p:nvSpPr>
        <p:spPr bwMode="auto">
          <a:xfrm>
            <a:off x="669131"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1.</a:t>
            </a:r>
          </a:p>
          <a:p>
            <a:pPr algn="ctr">
              <a:defRPr/>
            </a:pPr>
            <a:r>
              <a:rPr lang="en-GB" altLang="ja-JP" sz="1100" b="1" dirty="0">
                <a:solidFill>
                  <a:schemeClr val="bg1"/>
                </a:solidFill>
                <a:ea typeface="ＭＳ Ｐゴシック" pitchFamily="50" charset="-128"/>
              </a:rPr>
              <a:t>Define the question that the financial model needs to answer</a:t>
            </a:r>
          </a:p>
        </p:txBody>
      </p:sp>
      <p:sp>
        <p:nvSpPr>
          <p:cNvPr id="4" name="Rectangle 3">
            <a:extLst>
              <a:ext uri="{FF2B5EF4-FFF2-40B4-BE49-F238E27FC236}">
                <a16:creationId xmlns:a16="http://schemas.microsoft.com/office/drawing/2014/main" id="{BDFF28E1-3B5B-ED6D-D297-7EC145324D1F}"/>
              </a:ext>
            </a:extLst>
          </p:cNvPr>
          <p:cNvSpPr>
            <a:spLocks noChangeArrowheads="1"/>
          </p:cNvSpPr>
          <p:nvPr/>
        </p:nvSpPr>
        <p:spPr bwMode="auto">
          <a:xfrm>
            <a:off x="2596991"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2.</a:t>
            </a:r>
          </a:p>
          <a:p>
            <a:pPr algn="ctr">
              <a:defRPr/>
            </a:pPr>
            <a:r>
              <a:rPr lang="en-GB" altLang="ja-JP" sz="1100" b="1" dirty="0">
                <a:solidFill>
                  <a:schemeClr val="bg1"/>
                </a:solidFill>
                <a:ea typeface="ＭＳ Ｐゴシック" pitchFamily="50" charset="-128"/>
              </a:rPr>
              <a:t>Draft a dashboard that will present the answer effectively</a:t>
            </a:r>
          </a:p>
        </p:txBody>
      </p:sp>
      <p:sp>
        <p:nvSpPr>
          <p:cNvPr id="6" name="Rectangle 5">
            <a:extLst>
              <a:ext uri="{FF2B5EF4-FFF2-40B4-BE49-F238E27FC236}">
                <a16:creationId xmlns:a16="http://schemas.microsoft.com/office/drawing/2014/main" id="{DC0132F8-A26E-6A18-7AAF-B5B3AF9D49F7}"/>
              </a:ext>
            </a:extLst>
          </p:cNvPr>
          <p:cNvSpPr>
            <a:spLocks noChangeArrowheads="1"/>
          </p:cNvSpPr>
          <p:nvPr/>
        </p:nvSpPr>
        <p:spPr bwMode="auto">
          <a:xfrm>
            <a:off x="4524851"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3.</a:t>
            </a:r>
          </a:p>
          <a:p>
            <a:pPr algn="ctr">
              <a:defRPr/>
            </a:pPr>
            <a:r>
              <a:rPr lang="en-GB" altLang="ja-JP" sz="1100" b="1" dirty="0">
                <a:solidFill>
                  <a:schemeClr val="bg1"/>
                </a:solidFill>
                <a:ea typeface="ＭＳ Ｐゴシック" pitchFamily="50" charset="-128"/>
              </a:rPr>
              <a:t>Create a driver tree to help you identify what you need to answer the question and create your dashboard</a:t>
            </a:r>
          </a:p>
        </p:txBody>
      </p:sp>
      <p:sp>
        <p:nvSpPr>
          <p:cNvPr id="7" name="Rectangle 6">
            <a:extLst>
              <a:ext uri="{FF2B5EF4-FFF2-40B4-BE49-F238E27FC236}">
                <a16:creationId xmlns:a16="http://schemas.microsoft.com/office/drawing/2014/main" id="{62376923-9226-F177-22A8-30654409D0E2}"/>
              </a:ext>
            </a:extLst>
          </p:cNvPr>
          <p:cNvSpPr>
            <a:spLocks noChangeArrowheads="1"/>
          </p:cNvSpPr>
          <p:nvPr/>
        </p:nvSpPr>
        <p:spPr bwMode="auto">
          <a:xfrm>
            <a:off x="6452711"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4.</a:t>
            </a:r>
          </a:p>
          <a:p>
            <a:pPr algn="ctr">
              <a:defRPr/>
            </a:pPr>
            <a:r>
              <a:rPr lang="en-GB" altLang="ja-JP" sz="1100" b="1" dirty="0">
                <a:solidFill>
                  <a:schemeClr val="bg1"/>
                </a:solidFill>
                <a:ea typeface="ＭＳ Ｐゴシック" pitchFamily="50" charset="-128"/>
              </a:rPr>
              <a:t>Identify what should be your inputs, calculations and outputs</a:t>
            </a:r>
          </a:p>
        </p:txBody>
      </p:sp>
      <p:sp>
        <p:nvSpPr>
          <p:cNvPr id="8" name="Rectangle 7">
            <a:extLst>
              <a:ext uri="{FF2B5EF4-FFF2-40B4-BE49-F238E27FC236}">
                <a16:creationId xmlns:a16="http://schemas.microsoft.com/office/drawing/2014/main" id="{D477E10B-6BC9-DCBE-5B0E-24FA2F074C03}"/>
              </a:ext>
            </a:extLst>
          </p:cNvPr>
          <p:cNvSpPr>
            <a:spLocks noChangeArrowheads="1"/>
          </p:cNvSpPr>
          <p:nvPr/>
        </p:nvSpPr>
        <p:spPr bwMode="auto">
          <a:xfrm>
            <a:off x="8380571"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5.</a:t>
            </a:r>
          </a:p>
          <a:p>
            <a:pPr algn="ctr">
              <a:defRPr/>
            </a:pPr>
            <a:r>
              <a:rPr lang="en-GB" altLang="ja-JP" sz="1100" b="1" dirty="0">
                <a:solidFill>
                  <a:schemeClr val="bg1"/>
                </a:solidFill>
                <a:ea typeface="ＭＳ Ｐゴシック" pitchFamily="50" charset="-128"/>
              </a:rPr>
              <a:t>Identify the building blocks of your financial model</a:t>
            </a:r>
          </a:p>
        </p:txBody>
      </p:sp>
      <p:pic>
        <p:nvPicPr>
          <p:cNvPr id="10" name="Graphic 9" descr="Bar chart with solid fill">
            <a:extLst>
              <a:ext uri="{FF2B5EF4-FFF2-40B4-BE49-F238E27FC236}">
                <a16:creationId xmlns:a16="http://schemas.microsoft.com/office/drawing/2014/main" id="{2F920E09-9C2A-38D5-30ED-50915C2672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0371" y="2305903"/>
            <a:ext cx="914400" cy="914400"/>
          </a:xfrm>
          <a:prstGeom prst="rect">
            <a:avLst/>
          </a:prstGeom>
        </p:spPr>
      </p:pic>
      <p:pic>
        <p:nvPicPr>
          <p:cNvPr id="12" name="Graphic 11" descr="Flowchart with solid fill">
            <a:extLst>
              <a:ext uri="{FF2B5EF4-FFF2-40B4-BE49-F238E27FC236}">
                <a16:creationId xmlns:a16="http://schemas.microsoft.com/office/drawing/2014/main" id="{8E101513-31D2-DC0B-BA75-B54164D793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7991" y="2272228"/>
            <a:ext cx="939403" cy="939403"/>
          </a:xfrm>
          <a:prstGeom prst="rect">
            <a:avLst/>
          </a:prstGeom>
        </p:spPr>
      </p:pic>
      <p:pic>
        <p:nvPicPr>
          <p:cNvPr id="15" name="Graphic 14" descr="Question Mark with solid fill">
            <a:extLst>
              <a:ext uri="{FF2B5EF4-FFF2-40B4-BE49-F238E27FC236}">
                <a16:creationId xmlns:a16="http://schemas.microsoft.com/office/drawing/2014/main" id="{B4E5C8FA-790F-6F88-A7FC-E913A3DA7D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8465" y="2305903"/>
            <a:ext cx="857250" cy="857250"/>
          </a:xfrm>
          <a:prstGeom prst="rect">
            <a:avLst/>
          </a:prstGeom>
        </p:spPr>
      </p:pic>
      <p:pic>
        <p:nvPicPr>
          <p:cNvPr id="18" name="Graphic 17" descr="Calculator with solid fill">
            <a:extLst>
              <a:ext uri="{FF2B5EF4-FFF2-40B4-BE49-F238E27FC236}">
                <a16:creationId xmlns:a16="http://schemas.microsoft.com/office/drawing/2014/main" id="{BA4559A9-0752-2AF3-2118-F93B99B4C2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72777" y="2549267"/>
            <a:ext cx="580071" cy="580071"/>
          </a:xfrm>
          <a:prstGeom prst="rect">
            <a:avLst/>
          </a:prstGeom>
        </p:spPr>
      </p:pic>
      <p:sp>
        <p:nvSpPr>
          <p:cNvPr id="19" name="Arrow: Right 18">
            <a:extLst>
              <a:ext uri="{FF2B5EF4-FFF2-40B4-BE49-F238E27FC236}">
                <a16:creationId xmlns:a16="http://schemas.microsoft.com/office/drawing/2014/main" id="{E9E68F96-BFFB-2A53-3B6F-F67CE8FF9DFF}"/>
              </a:ext>
            </a:extLst>
          </p:cNvPr>
          <p:cNvSpPr/>
          <p:nvPr/>
        </p:nvSpPr>
        <p:spPr>
          <a:xfrm>
            <a:off x="6623446" y="2680768"/>
            <a:ext cx="300035" cy="3614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Arrow: Right 19">
            <a:extLst>
              <a:ext uri="{FF2B5EF4-FFF2-40B4-BE49-F238E27FC236}">
                <a16:creationId xmlns:a16="http://schemas.microsoft.com/office/drawing/2014/main" id="{07ED1877-210E-676F-120D-DD814B2D6F03}"/>
              </a:ext>
            </a:extLst>
          </p:cNvPr>
          <p:cNvSpPr/>
          <p:nvPr/>
        </p:nvSpPr>
        <p:spPr>
          <a:xfrm>
            <a:off x="7603332" y="2680768"/>
            <a:ext cx="300035" cy="36140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22" name="Graphic 21" descr="Workflow with solid fill">
            <a:extLst>
              <a:ext uri="{FF2B5EF4-FFF2-40B4-BE49-F238E27FC236}">
                <a16:creationId xmlns:a16="http://schemas.microsoft.com/office/drawing/2014/main" id="{7D9F6A00-2C13-1BB9-B4C4-8DD0AC338B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85859" y="2449967"/>
            <a:ext cx="770335" cy="770335"/>
          </a:xfrm>
          <a:prstGeom prst="rect">
            <a:avLst/>
          </a:prstGeom>
        </p:spPr>
      </p:pic>
      <p:sp>
        <p:nvSpPr>
          <p:cNvPr id="21" name="Rectangle 20">
            <a:extLst>
              <a:ext uri="{FF2B5EF4-FFF2-40B4-BE49-F238E27FC236}">
                <a16:creationId xmlns:a16="http://schemas.microsoft.com/office/drawing/2014/main" id="{5C8151EC-4013-8C2D-E9FC-916547B5050B}"/>
              </a:ext>
            </a:extLst>
          </p:cNvPr>
          <p:cNvSpPr>
            <a:spLocks noChangeArrowheads="1"/>
          </p:cNvSpPr>
          <p:nvPr/>
        </p:nvSpPr>
        <p:spPr bwMode="auto">
          <a:xfrm>
            <a:off x="10308430" y="3211631"/>
            <a:ext cx="1578769" cy="1486099"/>
          </a:xfrm>
          <a:prstGeom prst="rect">
            <a:avLst/>
          </a:prstGeom>
          <a:solidFill>
            <a:schemeClr val="tx1"/>
          </a:solidFill>
          <a:ln w="19050" algn="ctr">
            <a:noFill/>
            <a:miter lim="800000"/>
            <a:headEnd type="none" w="sm" len="sm"/>
            <a:tailEnd type="none" w="sm" len="sm"/>
          </a:ln>
          <a:effectLst/>
        </p:spPr>
        <p:txBody>
          <a:bodyPr wrap="square" lIns="18000" tIns="108000" rIns="18000" bIns="18000" anchor="t"/>
          <a:lstStyle/>
          <a:p>
            <a:pPr algn="ctr">
              <a:defRPr/>
            </a:pPr>
            <a:r>
              <a:rPr lang="en-GB" altLang="ja-JP" sz="1100" b="1" dirty="0">
                <a:solidFill>
                  <a:schemeClr val="bg1"/>
                </a:solidFill>
                <a:ea typeface="ＭＳ Ｐゴシック" pitchFamily="50" charset="-128"/>
              </a:rPr>
              <a:t>6.</a:t>
            </a:r>
          </a:p>
          <a:p>
            <a:pPr algn="ctr">
              <a:defRPr/>
            </a:pPr>
            <a:r>
              <a:rPr lang="en-GB" altLang="ja-JP" sz="1100" b="1" dirty="0">
                <a:solidFill>
                  <a:schemeClr val="bg1"/>
                </a:solidFill>
                <a:ea typeface="ＭＳ Ｐゴシック" pitchFamily="50" charset="-128"/>
              </a:rPr>
              <a:t>Identify the periodicity</a:t>
            </a:r>
          </a:p>
        </p:txBody>
      </p:sp>
      <p:pic>
        <p:nvPicPr>
          <p:cNvPr id="28" name="Graphic 27" descr="Monthly calendar with solid fill">
            <a:extLst>
              <a:ext uri="{FF2B5EF4-FFF2-40B4-BE49-F238E27FC236}">
                <a16:creationId xmlns:a16="http://schemas.microsoft.com/office/drawing/2014/main" id="{4C187ECE-5928-7BB2-2010-9E93499D82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5149" y="2468564"/>
            <a:ext cx="743067" cy="743067"/>
          </a:xfrm>
          <a:prstGeom prst="rect">
            <a:avLst/>
          </a:prstGeom>
        </p:spPr>
      </p:pic>
    </p:spTree>
    <p:extLst>
      <p:ext uri="{BB962C8B-B14F-4D97-AF65-F5344CB8AC3E}">
        <p14:creationId xmlns:p14="http://schemas.microsoft.com/office/powerpoint/2010/main" val="30289413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INDEX (2/2)</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70</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INDEX function can also be used with 1 coordinate instead of 2. In that case the RangeToLookIn needs to be either a single column or row</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=INDEX(RangeToLookIn,Coordinate)</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4" name="Picture 13">
            <a:extLst>
              <a:ext uri="{FF2B5EF4-FFF2-40B4-BE49-F238E27FC236}">
                <a16:creationId xmlns:a16="http://schemas.microsoft.com/office/drawing/2014/main" id="{56B4E858-2BE6-47A9-B231-14AEF502E875}"/>
              </a:ext>
            </a:extLst>
          </p:cNvPr>
          <p:cNvPicPr>
            <a:picLocks noChangeAspect="1"/>
          </p:cNvPicPr>
          <p:nvPr/>
        </p:nvPicPr>
        <p:blipFill rotWithShape="1">
          <a:blip r:embed="rId6"/>
          <a:srcRect t="23516" r="61598" b="51484"/>
          <a:stretch/>
        </p:blipFill>
        <p:spPr>
          <a:xfrm>
            <a:off x="4603173" y="4584313"/>
            <a:ext cx="4800664" cy="17579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917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INDEX &amp; MATCH combined</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71</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INDEX and MATCH can be used together to look up a value from a table</a:t>
            </a:r>
          </a:p>
          <a:p>
            <a:pPr marL="455612" lvl="1" indent="-285750" defTabSz="623853" fontAlgn="base">
              <a:spcBef>
                <a:spcPts val="200"/>
              </a:spcBef>
              <a:spcAft>
                <a:spcPts val="200"/>
              </a:spcAft>
              <a:buClr>
                <a:schemeClr val="tx2"/>
              </a:buClr>
              <a:buFont typeface="Wingdings" panose="05000000000000000000" pitchFamily="2" charset="2"/>
              <a:buChar char="ü"/>
            </a:pPr>
            <a:r>
              <a:rPr lang="en-US" sz="1200" dirty="0">
                <a:cs typeface="Times New Roman" pitchFamily="18" charset="0"/>
              </a:rPr>
              <a:t>2 MATCH functions are used to return both the row and column coordinates of the value </a:t>
            </a:r>
          </a:p>
          <a:p>
            <a:pPr marL="455612" lvl="1" indent="-285750" defTabSz="623853" fontAlgn="base">
              <a:spcBef>
                <a:spcPts val="200"/>
              </a:spcBef>
              <a:spcAft>
                <a:spcPts val="200"/>
              </a:spcAft>
              <a:buClr>
                <a:schemeClr val="tx2"/>
              </a:buClr>
              <a:buFont typeface="Wingdings" panose="05000000000000000000" pitchFamily="2" charset="2"/>
              <a:buChar char="ü"/>
            </a:pPr>
            <a:r>
              <a:rPr lang="en-US" sz="1200" dirty="0">
                <a:cs typeface="Times New Roman" pitchFamily="18" charset="0"/>
              </a:rPr>
              <a:t>Then an INDEX function is used to look up the value from the table</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=INDEX(DataRange,MATCH(RowLookup,RowRange,0),MATCH(ColLookup,ColRange,0))</a:t>
            </a:r>
          </a:p>
          <a:p>
            <a:pPr marL="398462" lvl="1" indent="-171450" defTabSz="623853" fontAlgn="base">
              <a:spcBef>
                <a:spcPts val="200"/>
              </a:spcBef>
              <a:spcAft>
                <a:spcPts val="200"/>
              </a:spcAft>
              <a:buClr>
                <a:schemeClr val="tx2"/>
              </a:buClr>
              <a:buFont typeface="Wingdings" panose="05000000000000000000" pitchFamily="2" charset="2"/>
              <a:buChar char="ü"/>
            </a:pPr>
            <a:r>
              <a:rPr lang="en-US" sz="1200" dirty="0">
                <a:solidFill>
                  <a:srgbClr val="0C2870"/>
                </a:solidFill>
                <a:latin typeface="Arial" charset="0"/>
                <a:cs typeface="Times New Roman" pitchFamily="18" charset="0"/>
              </a:rPr>
              <a:t>DataRange – The data range to look in</a:t>
            </a:r>
          </a:p>
          <a:p>
            <a:pPr marL="398462" lvl="1" indent="-171450" defTabSz="623853" fontAlgn="base">
              <a:spcBef>
                <a:spcPts val="200"/>
              </a:spcBef>
              <a:spcAft>
                <a:spcPts val="200"/>
              </a:spcAft>
              <a:buClr>
                <a:schemeClr val="tx2"/>
              </a:buClr>
              <a:buFont typeface="Wingdings" panose="05000000000000000000" pitchFamily="2" charset="2"/>
              <a:buChar char="ü"/>
            </a:pPr>
            <a:r>
              <a:rPr lang="en-US" sz="1200" dirty="0">
                <a:solidFill>
                  <a:srgbClr val="0C2870"/>
                </a:solidFill>
                <a:latin typeface="Arial" charset="0"/>
                <a:cs typeface="Times New Roman" pitchFamily="18" charset="0"/>
              </a:rPr>
              <a:t>RowLookup – The row name </a:t>
            </a:r>
            <a:r>
              <a:rPr lang="en-US" sz="1200">
                <a:solidFill>
                  <a:srgbClr val="0C2870"/>
                </a:solidFill>
                <a:latin typeface="Arial" charset="0"/>
                <a:cs typeface="Times New Roman" pitchFamily="18" charset="0"/>
              </a:rPr>
              <a:t>to look up</a:t>
            </a:r>
            <a:endParaRPr lang="en-US" sz="1200" dirty="0">
              <a:solidFill>
                <a:srgbClr val="0C2870"/>
              </a:solidFill>
              <a:latin typeface="Arial" charset="0"/>
              <a:cs typeface="Times New Roman" pitchFamily="18" charset="0"/>
            </a:endParaRPr>
          </a:p>
          <a:p>
            <a:pPr marL="398462" lvl="1" indent="-171450" defTabSz="623853" fontAlgn="base">
              <a:spcBef>
                <a:spcPts val="200"/>
              </a:spcBef>
              <a:spcAft>
                <a:spcPts val="200"/>
              </a:spcAft>
              <a:buClr>
                <a:schemeClr val="tx2"/>
              </a:buClr>
              <a:buFont typeface="Wingdings" panose="05000000000000000000" pitchFamily="2" charset="2"/>
              <a:buChar char="ü"/>
            </a:pPr>
            <a:r>
              <a:rPr lang="en-US" sz="1200" dirty="0">
                <a:solidFill>
                  <a:srgbClr val="0C2870"/>
                </a:solidFill>
                <a:latin typeface="Arial" charset="0"/>
                <a:cs typeface="Times New Roman" pitchFamily="18" charset="0"/>
              </a:rPr>
              <a:t>RowRange – The data range containing row names</a:t>
            </a:r>
          </a:p>
          <a:p>
            <a:pPr marL="398462" lvl="1" indent="-171450" defTabSz="623853" fontAlgn="base">
              <a:spcBef>
                <a:spcPts val="200"/>
              </a:spcBef>
              <a:spcAft>
                <a:spcPts val="200"/>
              </a:spcAft>
              <a:buClr>
                <a:schemeClr val="tx2"/>
              </a:buClr>
              <a:buFont typeface="Wingdings" panose="05000000000000000000" pitchFamily="2" charset="2"/>
              <a:buChar char="ü"/>
            </a:pPr>
            <a:r>
              <a:rPr lang="en-US" sz="1200" dirty="0">
                <a:solidFill>
                  <a:srgbClr val="0C2870"/>
                </a:solidFill>
                <a:latin typeface="Arial" charset="0"/>
                <a:cs typeface="Times New Roman" pitchFamily="18" charset="0"/>
              </a:rPr>
              <a:t>ColLookup – The column name to look up</a:t>
            </a:r>
          </a:p>
          <a:p>
            <a:pPr marL="398462" lvl="1" indent="-171450" defTabSz="623853" fontAlgn="base">
              <a:spcBef>
                <a:spcPts val="200"/>
              </a:spcBef>
              <a:spcAft>
                <a:spcPts val="200"/>
              </a:spcAft>
              <a:buClr>
                <a:schemeClr val="tx2"/>
              </a:buClr>
              <a:buFont typeface="Wingdings" panose="05000000000000000000" pitchFamily="2" charset="2"/>
              <a:buChar char="ü"/>
            </a:pPr>
            <a:r>
              <a:rPr lang="en-US" sz="1200" dirty="0">
                <a:solidFill>
                  <a:srgbClr val="0C2870"/>
                </a:solidFill>
                <a:latin typeface="Arial" charset="0"/>
                <a:cs typeface="Times New Roman" pitchFamily="18" charset="0"/>
              </a:rPr>
              <a:t>ColRange – The data range containing column names</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8AF16849-C21B-4A49-B893-8EDE45E37917}"/>
              </a:ext>
            </a:extLst>
          </p:cNvPr>
          <p:cNvPicPr>
            <a:picLocks noChangeAspect="1"/>
          </p:cNvPicPr>
          <p:nvPr/>
        </p:nvPicPr>
        <p:blipFill rotWithShape="1">
          <a:blip r:embed="rId6"/>
          <a:srcRect t="24013" r="50898" b="49374"/>
          <a:stretch/>
        </p:blipFill>
        <p:spPr>
          <a:xfrm>
            <a:off x="4135614" y="4588951"/>
            <a:ext cx="5735782" cy="1748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2903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SUMPRODUCT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72</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Multiplies corresponding components in the given arrays, and returns the sum of those products</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=SUMPRODUCT(array1, array2,...)</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endParaRPr lang="en-US" sz="1400" dirty="0">
              <a:solidFill>
                <a:srgbClr val="0C2870"/>
              </a:solidFill>
              <a:cs typeface="Times New Roman" pitchFamily="18" charset="0"/>
            </a:endParaRP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4" name="Picture 13">
            <a:extLst>
              <a:ext uri="{FF2B5EF4-FFF2-40B4-BE49-F238E27FC236}">
                <a16:creationId xmlns:a16="http://schemas.microsoft.com/office/drawing/2014/main" id="{467D3D1D-65F6-4E50-8807-1A914BB50BA8}"/>
              </a:ext>
            </a:extLst>
          </p:cNvPr>
          <p:cNvPicPr>
            <a:picLocks noChangeAspect="1"/>
          </p:cNvPicPr>
          <p:nvPr/>
        </p:nvPicPr>
        <p:blipFill rotWithShape="1">
          <a:blip r:embed="rId6"/>
          <a:srcRect t="23949" r="53501" b="62825"/>
          <a:stretch/>
        </p:blipFill>
        <p:spPr>
          <a:xfrm>
            <a:off x="3508577" y="4712852"/>
            <a:ext cx="6989856" cy="1500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11099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IF</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73</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buClr>
                <a:schemeClr val="tx2"/>
              </a:buClr>
              <a:buFont typeface="Arial" panose="020B0604020202020204" pitchFamily="34" charset="0"/>
              <a:buChar char="•"/>
            </a:pPr>
            <a:r>
              <a:rPr lang="en-US" sz="1400" dirty="0">
                <a:cs typeface="Times New Roman" pitchFamily="18" charset="0"/>
              </a:rPr>
              <a:t>This </a:t>
            </a:r>
            <a:r>
              <a:rPr lang="en-US" sz="1400">
                <a:cs typeface="Times New Roman" pitchFamily="18" charset="0"/>
              </a:rPr>
              <a:t>function tests </a:t>
            </a:r>
            <a:r>
              <a:rPr lang="en-US" sz="1400" dirty="0">
                <a:cs typeface="Times New Roman" pitchFamily="18" charset="0"/>
              </a:rPr>
              <a:t>a condition</a:t>
            </a:r>
          </a:p>
          <a:p>
            <a:pPr marL="112713" indent="-112713" defTabSz="623853" fontAlgn="base">
              <a:buClr>
                <a:schemeClr val="tx2"/>
              </a:buClr>
              <a:buFont typeface="Arial" panose="020B0604020202020204" pitchFamily="34" charset="0"/>
              <a:buChar char="•"/>
            </a:pPr>
            <a:r>
              <a:rPr lang="en-US" sz="1400" dirty="0">
                <a:cs typeface="Times New Roman" pitchFamily="18" charset="0"/>
              </a:rPr>
              <a:t>If the condition is met it is considered to be TRUE</a:t>
            </a:r>
          </a:p>
          <a:p>
            <a:pPr marL="112713" indent="-112713" defTabSz="623853" fontAlgn="base">
              <a:buClr>
                <a:schemeClr val="tx2"/>
              </a:buClr>
              <a:buFont typeface="Arial" panose="020B0604020202020204" pitchFamily="34" charset="0"/>
              <a:buChar char="•"/>
            </a:pPr>
            <a:r>
              <a:rPr lang="en-US" sz="1400" dirty="0">
                <a:cs typeface="Times New Roman" pitchFamily="18" charset="0"/>
              </a:rPr>
              <a:t>If the condition is not met it is considered as FALSE</a:t>
            </a:r>
          </a:p>
          <a:p>
            <a:pPr marL="112713" indent="-112713" defTabSz="623853" fontAlgn="base">
              <a:buClr>
                <a:schemeClr val="tx2"/>
              </a:buClr>
              <a:buFont typeface="Arial" panose="020B0604020202020204" pitchFamily="34" charset="0"/>
              <a:buChar char="•"/>
            </a:pPr>
            <a:r>
              <a:rPr lang="en-US" sz="1400" dirty="0">
                <a:cs typeface="Times New Roman" pitchFamily="18" charset="0"/>
              </a:rPr>
              <a:t>Depending upon the result, one of two actions will be carried out</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 =IF(Condition, Action If True, Action If False)</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The Condition is usually a test of two cells, such as A1=A2.</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The “Action If True” and “Action If False” can be numbers, text or calculations</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t">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formula “IF” indicates </a:t>
            </a:r>
            <a:r>
              <a:rPr lang="en-US" sz="1400">
                <a:cs typeface="Times New Roman" pitchFamily="18" charset="0"/>
              </a:rPr>
              <a:t>in column </a:t>
            </a:r>
            <a:r>
              <a:rPr lang="en-US" sz="1400" dirty="0">
                <a:cs typeface="Times New Roman" pitchFamily="18" charset="0"/>
              </a:rPr>
              <a:t>D who has </a:t>
            </a:r>
            <a:r>
              <a:rPr lang="en-US" sz="1400">
                <a:cs typeface="Times New Roman" pitchFamily="18" charset="0"/>
              </a:rPr>
              <a:t>reached their objective</a:t>
            </a:r>
            <a:r>
              <a:rPr lang="en-US" sz="1400" dirty="0">
                <a:cs typeface="Times New Roman" pitchFamily="18" charset="0"/>
              </a:rPr>
              <a:t>:</a:t>
            </a: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D9DB8C32-C85D-4CA9-B08D-F5814F8FC577}"/>
              </a:ext>
            </a:extLst>
          </p:cNvPr>
          <p:cNvPicPr>
            <a:picLocks noChangeAspect="1"/>
          </p:cNvPicPr>
          <p:nvPr/>
        </p:nvPicPr>
        <p:blipFill rotWithShape="1">
          <a:blip r:embed="rId6"/>
          <a:srcRect l="1" t="22821" r="44694" b="63986"/>
          <a:stretch/>
        </p:blipFill>
        <p:spPr>
          <a:xfrm>
            <a:off x="3343733" y="4929516"/>
            <a:ext cx="7319544" cy="1234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4555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SUMIF</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74</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buClr>
                <a:schemeClr val="tx2"/>
              </a:buClr>
              <a:buFont typeface="Arial" panose="020B0604020202020204" pitchFamily="34" charset="0"/>
              <a:buChar char="•"/>
            </a:pPr>
            <a:r>
              <a:rPr lang="en-US" sz="1400" dirty="0">
                <a:cs typeface="Times New Roman" pitchFamily="18" charset="0"/>
              </a:rPr>
              <a:t>This function sums the value of items which match the criteria set by the user</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=SUMIF(RangeOfThingsToBeExamined,CriteriaToBeMatched,RangeOfValuesToTotal)</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formula “SUMIF” indicates </a:t>
            </a:r>
            <a:br>
              <a:rPr lang="en-US" sz="1400" dirty="0">
                <a:cs typeface="Times New Roman" pitchFamily="18" charset="0"/>
              </a:rPr>
            </a:br>
            <a:r>
              <a:rPr lang="en-US" sz="1400">
                <a:cs typeface="Times New Roman" pitchFamily="18" charset="0"/>
              </a:rPr>
              <a:t>in cell D8 </a:t>
            </a:r>
            <a:r>
              <a:rPr lang="en-US" sz="1400" dirty="0">
                <a:cs typeface="Times New Roman" pitchFamily="18" charset="0"/>
              </a:rPr>
              <a:t>the total revenue </a:t>
            </a:r>
            <a:br>
              <a:rPr lang="en-US" sz="1400" dirty="0">
                <a:cs typeface="Times New Roman" pitchFamily="18" charset="0"/>
              </a:rPr>
            </a:br>
            <a:r>
              <a:rPr lang="en-US" sz="1400" dirty="0">
                <a:cs typeface="Times New Roman" pitchFamily="18" charset="0"/>
              </a:rPr>
              <a:t>of all the t-shirts sold:</a:t>
            </a: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4" name="Picture 13">
            <a:extLst>
              <a:ext uri="{FF2B5EF4-FFF2-40B4-BE49-F238E27FC236}">
                <a16:creationId xmlns:a16="http://schemas.microsoft.com/office/drawing/2014/main" id="{77484156-94C7-4E4B-8FB0-E1760DF6CDC3}"/>
              </a:ext>
            </a:extLst>
          </p:cNvPr>
          <p:cNvPicPr>
            <a:picLocks noChangeAspect="1"/>
          </p:cNvPicPr>
          <p:nvPr/>
        </p:nvPicPr>
        <p:blipFill rotWithShape="1">
          <a:blip r:embed="rId6"/>
          <a:srcRect t="25573" r="68446" b="47405"/>
          <a:stretch/>
        </p:blipFill>
        <p:spPr>
          <a:xfrm>
            <a:off x="5832547" y="4613979"/>
            <a:ext cx="3526260" cy="1698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0395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INDIRECT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75</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This function returns the contents of a cell, given the cell reference					</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Be careful if a cell </a:t>
            </a:r>
            <a:r>
              <a:rPr lang="en-US" sz="1400">
                <a:cs typeface="Times New Roman" pitchFamily="18" charset="0"/>
              </a:rPr>
              <a:t>is moved </a:t>
            </a:r>
            <a:r>
              <a:rPr lang="en-US" sz="1400" dirty="0">
                <a:cs typeface="Times New Roman" pitchFamily="18" charset="0"/>
              </a:rPr>
              <a:t>or a new row is inserted</a:t>
            </a:r>
            <a:r>
              <a:rPr lang="en-US" sz="1400">
                <a:cs typeface="Times New Roman" pitchFamily="18" charset="0"/>
              </a:rPr>
              <a:t>, </a:t>
            </a:r>
            <a:r>
              <a:rPr lang="en-US" sz="1400" dirty="0">
                <a:cs typeface="Times New Roman" pitchFamily="18" charset="0"/>
              </a:rPr>
              <a:t>as</a:t>
            </a:r>
            <a:r>
              <a:rPr lang="en-US" sz="1400">
                <a:cs typeface="Times New Roman" pitchFamily="18" charset="0"/>
              </a:rPr>
              <a:t> the </a:t>
            </a:r>
            <a:r>
              <a:rPr lang="en-US" sz="1400" dirty="0">
                <a:cs typeface="Times New Roman" pitchFamily="18" charset="0"/>
              </a:rPr>
              <a:t>cell references will not automatically update</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=INDIRECT(CELLREF)</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INDIRECT formula </a:t>
            </a:r>
            <a:br>
              <a:rPr lang="en-US" sz="1400" dirty="0">
                <a:cs typeface="Times New Roman" pitchFamily="18" charset="0"/>
              </a:rPr>
            </a:br>
            <a:r>
              <a:rPr lang="en-US" sz="1400" dirty="0">
                <a:cs typeface="Times New Roman" pitchFamily="18" charset="0"/>
              </a:rPr>
              <a:t>returns in C6 the content </a:t>
            </a:r>
            <a:br>
              <a:rPr lang="en-US" sz="1400" dirty="0">
                <a:cs typeface="Times New Roman" pitchFamily="18" charset="0"/>
              </a:rPr>
            </a:br>
            <a:r>
              <a:rPr lang="en-US" sz="1400">
                <a:cs typeface="Times New Roman" pitchFamily="18" charset="0"/>
              </a:rPr>
              <a:t>of cell </a:t>
            </a:r>
            <a:r>
              <a:rPr lang="en-US" sz="1400" dirty="0">
                <a:cs typeface="Times New Roman" pitchFamily="18" charset="0"/>
              </a:rPr>
              <a:t>B2</a:t>
            </a: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pic>
        <p:nvPicPr>
          <p:cNvPr id="12" name="Picture 11">
            <a:extLst>
              <a:ext uri="{FF2B5EF4-FFF2-40B4-BE49-F238E27FC236}">
                <a16:creationId xmlns:a16="http://schemas.microsoft.com/office/drawing/2014/main" id="{10645E4A-048B-423B-A3A4-4F44FC5A95F7}"/>
              </a:ext>
            </a:extLst>
          </p:cNvPr>
          <p:cNvPicPr>
            <a:picLocks noChangeAspect="1"/>
          </p:cNvPicPr>
          <p:nvPr/>
        </p:nvPicPr>
        <p:blipFill rotWithShape="1">
          <a:blip r:embed="rId6"/>
          <a:srcRect t="23826" r="73024" b="54376"/>
          <a:stretch/>
        </p:blipFill>
        <p:spPr>
          <a:xfrm>
            <a:off x="5589209" y="4646947"/>
            <a:ext cx="3591986" cy="1632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9183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ADDRESS</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76</a:t>
            </a:fld>
            <a:endParaRPr lang="en-US" sz="1000" dirty="0">
              <a:solidFill>
                <a:srgbClr val="ADAFBB"/>
              </a:solidFill>
            </a:endParaRPr>
          </a:p>
        </p:txBody>
      </p:sp>
      <p:sp>
        <p:nvSpPr>
          <p:cNvPr id="18" name="Rounded Rectangle 12">
            <a:extLst>
              <a:ext uri="{FF2B5EF4-FFF2-40B4-BE49-F238E27FC236}">
                <a16:creationId xmlns:a16="http://schemas.microsoft.com/office/drawing/2014/main" id="{23089744-CF15-43C1-AA05-512EBD111D56}"/>
              </a:ext>
            </a:extLst>
          </p:cNvPr>
          <p:cNvSpPr/>
          <p:nvPr/>
        </p:nvSpPr>
        <p:spPr bwMode="auto">
          <a:xfrm>
            <a:off x="2419847" y="1620982"/>
            <a:ext cx="9167316" cy="986793"/>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address function returns the reference of a cell, given numerical coordinates.</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This allows the cell reference to be modified by performing operations (i</a:t>
            </a:r>
            <a:r>
              <a:rPr lang="en-US" sz="1400">
                <a:cs typeface="Times New Roman" pitchFamily="18" charset="0"/>
              </a:rPr>
              <a:t>.e., add </a:t>
            </a:r>
            <a:r>
              <a:rPr lang="en-US" sz="1400" dirty="0">
                <a:cs typeface="Times New Roman" pitchFamily="18" charset="0"/>
              </a:rPr>
              <a:t>or subtract) in the numerical co-ordinates</a:t>
            </a:r>
          </a:p>
        </p:txBody>
      </p:sp>
      <p:sp>
        <p:nvSpPr>
          <p:cNvPr id="19" name="Rounded Rectangle 14">
            <a:extLst>
              <a:ext uri="{FF2B5EF4-FFF2-40B4-BE49-F238E27FC236}">
                <a16:creationId xmlns:a16="http://schemas.microsoft.com/office/drawing/2014/main" id="{EF96CFD8-C1C3-4DEE-BCF8-794B52D913A9}"/>
              </a:ext>
            </a:extLst>
          </p:cNvPr>
          <p:cNvSpPr/>
          <p:nvPr/>
        </p:nvSpPr>
        <p:spPr bwMode="auto">
          <a:xfrm>
            <a:off x="601606" y="1620982"/>
            <a:ext cx="1669345" cy="986793"/>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Description</a:t>
            </a:r>
            <a:endParaRPr lang="en-US" sz="1400" dirty="0">
              <a:solidFill>
                <a:schemeClr val="bg1"/>
              </a:solidFill>
            </a:endParaRPr>
          </a:p>
        </p:txBody>
      </p:sp>
      <p:sp>
        <p:nvSpPr>
          <p:cNvPr id="20" name="Rounded Rectangle 15">
            <a:extLst>
              <a:ext uri="{FF2B5EF4-FFF2-40B4-BE49-F238E27FC236}">
                <a16:creationId xmlns:a16="http://schemas.microsoft.com/office/drawing/2014/main" id="{F51E8875-4194-4791-99C0-2DCB3A1F3EB8}"/>
              </a:ext>
            </a:extLst>
          </p:cNvPr>
          <p:cNvSpPr/>
          <p:nvPr/>
        </p:nvSpPr>
        <p:spPr bwMode="auto">
          <a:xfrm>
            <a:off x="2419847" y="2719101"/>
            <a:ext cx="9167316" cy="1633436"/>
          </a:xfrm>
          <a:prstGeom prst="rect">
            <a:avLst/>
          </a:prstGeom>
          <a:solidFill>
            <a:schemeClr val="bg1"/>
          </a:solidFill>
          <a:ln>
            <a:noFill/>
          </a:ln>
        </p:spPr>
        <p:txBody>
          <a:bodyPr wrap="square" lIns="91428" tIns="45715" rIns="91428" bIns="45715" rtlCol="0" anchor="t">
            <a:noAutofit/>
          </a:bodyPr>
          <a:lstStyle/>
          <a:p>
            <a:pPr marL="112713" indent="-112713" defTabSz="623853" fontAlgn="base">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=ADDRESS(x,y,z)				</a:t>
            </a:r>
          </a:p>
          <a:p>
            <a:pPr marL="112713" indent="-112713" defTabSz="623853" fontAlgn="base">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x and y are integers that describe the co-ordinates of a cell (i</a:t>
            </a:r>
            <a:r>
              <a:rPr lang="en-US" sz="1400">
                <a:solidFill>
                  <a:srgbClr val="0C2870"/>
                </a:solidFill>
                <a:latin typeface="Arial" charset="0"/>
                <a:cs typeface="Times New Roman" pitchFamily="18" charset="0"/>
              </a:rPr>
              <a:t>.e., ADDRESS</a:t>
            </a:r>
            <a:r>
              <a:rPr lang="en-US" sz="1400" dirty="0">
                <a:solidFill>
                  <a:srgbClr val="0C2870"/>
                </a:solidFill>
                <a:latin typeface="Arial" charset="0"/>
                <a:cs typeface="Times New Roman" pitchFamily="18" charset="0"/>
              </a:rPr>
              <a:t>(1,1) will return </a:t>
            </a:r>
            <a:r>
              <a:rPr lang="en-US" sz="1400">
                <a:solidFill>
                  <a:srgbClr val="0C2870"/>
                </a:solidFill>
                <a:latin typeface="Arial" charset="0"/>
                <a:cs typeface="Times New Roman" pitchFamily="18" charset="0"/>
              </a:rPr>
              <a:t>“A1</a:t>
            </a:r>
            <a:r>
              <a:rPr lang="en-US" sz="1400" dirty="0">
                <a:solidFill>
                  <a:srgbClr val="0C2870"/>
                </a:solidFill>
                <a:latin typeface="Arial" charset="0"/>
                <a:cs typeface="Times New Roman" pitchFamily="18" charset="0"/>
              </a:rPr>
              <a:t>”)</a:t>
            </a:r>
            <a:r>
              <a:rPr lang="en-US" sz="1400">
                <a:solidFill>
                  <a:srgbClr val="0C2870"/>
                </a:solidFill>
                <a:latin typeface="Arial" charset="0"/>
                <a:cs typeface="Times New Roman" pitchFamily="18" charset="0"/>
              </a:rPr>
              <a:t>	</a:t>
            </a:r>
            <a:endParaRPr lang="en-US" sz="1400" dirty="0">
              <a:solidFill>
                <a:srgbClr val="0C2870"/>
              </a:solidFill>
              <a:latin typeface="Arial" charset="0"/>
              <a:cs typeface="Times New Roman" pitchFamily="18" charset="0"/>
            </a:endParaRPr>
          </a:p>
          <a:p>
            <a:pPr marL="112713" indent="-112713" defTabSz="623853" fontAlgn="base">
              <a:buClr>
                <a:schemeClr val="tx2"/>
              </a:buClr>
              <a:buFont typeface="Arial" panose="020B0604020202020204" pitchFamily="34" charset="0"/>
              <a:buChar char="•"/>
            </a:pPr>
            <a:r>
              <a:rPr lang="en-US" sz="1400" dirty="0">
                <a:solidFill>
                  <a:srgbClr val="0C2870"/>
                </a:solidFill>
                <a:latin typeface="Arial" charset="0"/>
                <a:cs typeface="Times New Roman" pitchFamily="18" charset="0"/>
              </a:rPr>
              <a:t>z is </a:t>
            </a:r>
            <a:r>
              <a:rPr lang="en-US" sz="1400">
                <a:solidFill>
                  <a:srgbClr val="0C2870"/>
                </a:solidFill>
                <a:latin typeface="Arial" charset="0"/>
                <a:cs typeface="Times New Roman" pitchFamily="18" charset="0"/>
              </a:rPr>
              <a:t>an integer </a:t>
            </a:r>
            <a:r>
              <a:rPr lang="en-US" sz="1400" dirty="0">
                <a:solidFill>
                  <a:srgbClr val="0C2870"/>
                </a:solidFill>
                <a:latin typeface="Arial" charset="0"/>
                <a:cs typeface="Times New Roman" pitchFamily="18" charset="0"/>
              </a:rPr>
              <a:t>between 1 </a:t>
            </a:r>
            <a:r>
              <a:rPr lang="en-US" sz="1400">
                <a:solidFill>
                  <a:srgbClr val="0C2870"/>
                </a:solidFill>
                <a:latin typeface="Arial" charset="0"/>
                <a:cs typeface="Times New Roman" pitchFamily="18" charset="0"/>
              </a:rPr>
              <a:t>and 4 </a:t>
            </a:r>
            <a:r>
              <a:rPr lang="en-US" sz="1400" dirty="0">
                <a:solidFill>
                  <a:srgbClr val="0C2870"/>
                </a:solidFill>
                <a:latin typeface="Arial" charset="0"/>
                <a:cs typeface="Times New Roman" pitchFamily="18" charset="0"/>
              </a:rPr>
              <a:t>which determines whether absolute or relative referencing is used, i.e.						</a:t>
            </a:r>
          </a:p>
        </p:txBody>
      </p:sp>
      <p:sp>
        <p:nvSpPr>
          <p:cNvPr id="25" name="Rounded Rectangle 16">
            <a:extLst>
              <a:ext uri="{FF2B5EF4-FFF2-40B4-BE49-F238E27FC236}">
                <a16:creationId xmlns:a16="http://schemas.microsoft.com/office/drawing/2014/main" id="{659D5054-1611-4C87-8B02-E5E91FC7D807}"/>
              </a:ext>
            </a:extLst>
          </p:cNvPr>
          <p:cNvSpPr/>
          <p:nvPr/>
        </p:nvSpPr>
        <p:spPr bwMode="auto">
          <a:xfrm>
            <a:off x="601606" y="2719101"/>
            <a:ext cx="1669345" cy="1633436"/>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Syntax</a:t>
            </a:r>
            <a:endParaRPr lang="en-US" sz="1400" dirty="0">
              <a:solidFill>
                <a:schemeClr val="bg1"/>
              </a:solidFill>
            </a:endParaRPr>
          </a:p>
        </p:txBody>
      </p:sp>
      <p:sp>
        <p:nvSpPr>
          <p:cNvPr id="27" name="Rounded Rectangle 17">
            <a:extLst>
              <a:ext uri="{FF2B5EF4-FFF2-40B4-BE49-F238E27FC236}">
                <a16:creationId xmlns:a16="http://schemas.microsoft.com/office/drawing/2014/main" id="{5251993A-59FE-45B0-A373-C4A4D8CDFA88}"/>
              </a:ext>
            </a:extLst>
          </p:cNvPr>
          <p:cNvSpPr/>
          <p:nvPr/>
        </p:nvSpPr>
        <p:spPr bwMode="auto">
          <a:xfrm>
            <a:off x="2419847" y="4463863"/>
            <a:ext cx="9167316" cy="1998890"/>
          </a:xfrm>
          <a:prstGeom prst="rect">
            <a:avLst/>
          </a:prstGeom>
          <a:solidFill>
            <a:schemeClr val="bg1"/>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ADDRESS formula returns </a:t>
            </a:r>
            <a:br>
              <a:rPr lang="en-US" sz="1400" dirty="0">
                <a:cs typeface="Times New Roman" pitchFamily="18" charset="0"/>
              </a:rPr>
            </a:br>
            <a:r>
              <a:rPr lang="en-US" sz="1400" dirty="0">
                <a:cs typeface="Times New Roman" pitchFamily="18" charset="0"/>
              </a:rPr>
              <a:t>the cell ref $B$2</a:t>
            </a:r>
          </a:p>
          <a:p>
            <a:pPr marL="112713" indent="-112713" defTabSz="623853" fontAlgn="base">
              <a:spcBef>
                <a:spcPts val="200"/>
              </a:spcBef>
              <a:spcAft>
                <a:spcPts val="200"/>
              </a:spcAft>
              <a:buClr>
                <a:schemeClr val="tx2"/>
              </a:buClr>
              <a:buFont typeface="Arial" panose="020B0604020202020204" pitchFamily="34" charset="0"/>
              <a:buChar char="•"/>
            </a:pPr>
            <a:r>
              <a:rPr lang="en-US" sz="1400" dirty="0">
                <a:cs typeface="Times New Roman" pitchFamily="18" charset="0"/>
              </a:rPr>
              <a:t>The INDIRECT formula returns </a:t>
            </a:r>
            <a:br>
              <a:rPr lang="en-US" sz="1400" dirty="0">
                <a:cs typeface="Times New Roman" pitchFamily="18" charset="0"/>
              </a:rPr>
            </a:br>
            <a:r>
              <a:rPr lang="en-US" sz="1400" dirty="0">
                <a:cs typeface="Times New Roman" pitchFamily="18" charset="0"/>
              </a:rPr>
              <a:t>the content </a:t>
            </a:r>
            <a:r>
              <a:rPr lang="en-US" sz="1400">
                <a:cs typeface="Times New Roman" pitchFamily="18" charset="0"/>
              </a:rPr>
              <a:t>of cell </a:t>
            </a:r>
            <a:r>
              <a:rPr lang="en-US" sz="1400" dirty="0">
                <a:cs typeface="Times New Roman" pitchFamily="18" charset="0"/>
              </a:rPr>
              <a:t>B2</a:t>
            </a:r>
          </a:p>
        </p:txBody>
      </p:sp>
      <p:sp>
        <p:nvSpPr>
          <p:cNvPr id="28" name="Rounded Rectangle 18">
            <a:extLst>
              <a:ext uri="{FF2B5EF4-FFF2-40B4-BE49-F238E27FC236}">
                <a16:creationId xmlns:a16="http://schemas.microsoft.com/office/drawing/2014/main" id="{C4247642-DF80-43FD-A22D-C1015AAD53A4}"/>
              </a:ext>
            </a:extLst>
          </p:cNvPr>
          <p:cNvSpPr/>
          <p:nvPr/>
        </p:nvSpPr>
        <p:spPr bwMode="auto">
          <a:xfrm>
            <a:off x="601606" y="4463863"/>
            <a:ext cx="1669345" cy="1998890"/>
          </a:xfrm>
          <a:prstGeom prst="rect">
            <a:avLst/>
          </a:prstGeom>
          <a:solidFill>
            <a:schemeClr val="tx1"/>
          </a:solidFill>
          <a:ln>
            <a:noFill/>
          </a:ln>
        </p:spPr>
        <p:txBody>
          <a:bodyPr wrap="square" lIns="91428" tIns="45715" rIns="91428" bIns="45715" rtlCol="0" anchor="ctr">
            <a:noAutofit/>
          </a:bodyPr>
          <a:lstStyle/>
          <a:p>
            <a:pPr algn="ctr"/>
            <a:r>
              <a:rPr lang="en-US" sz="1400" b="1" dirty="0">
                <a:solidFill>
                  <a:schemeClr val="bg1"/>
                </a:solidFill>
              </a:rPr>
              <a:t>Example</a:t>
            </a:r>
            <a:endParaRPr lang="en-US" sz="1400" dirty="0">
              <a:solidFill>
                <a:schemeClr val="bg1"/>
              </a:solidFill>
            </a:endParaRPr>
          </a:p>
        </p:txBody>
      </p:sp>
      <p:graphicFrame>
        <p:nvGraphicFramePr>
          <p:cNvPr id="14" name="Table 13">
            <a:extLst>
              <a:ext uri="{FF2B5EF4-FFF2-40B4-BE49-F238E27FC236}">
                <a16:creationId xmlns:a16="http://schemas.microsoft.com/office/drawing/2014/main" id="{A45C8040-C05D-4A7D-A823-A183D245105F}"/>
              </a:ext>
            </a:extLst>
          </p:cNvPr>
          <p:cNvGraphicFramePr>
            <a:graphicFrameLocks noGrp="1"/>
          </p:cNvGraphicFramePr>
          <p:nvPr/>
        </p:nvGraphicFramePr>
        <p:xfrm>
          <a:off x="5403305" y="3458309"/>
          <a:ext cx="3200400" cy="824830"/>
        </p:xfrm>
        <a:graphic>
          <a:graphicData uri="http://schemas.openxmlformats.org/drawingml/2006/table">
            <a:tbl>
              <a:tblPr firstRow="1" bandRow="1">
                <a:tableStyleId>{5C22544A-7EE6-4342-B048-85BDC9FD1C3A}</a:tableStyleId>
              </a:tblPr>
              <a:tblGrid>
                <a:gridCol w="484910">
                  <a:extLst>
                    <a:ext uri="{9D8B030D-6E8A-4147-A177-3AD203B41FA5}">
                      <a16:colId xmlns:a16="http://schemas.microsoft.com/office/drawing/2014/main" val="20000"/>
                    </a:ext>
                  </a:extLst>
                </a:gridCol>
                <a:gridCol w="1939636">
                  <a:extLst>
                    <a:ext uri="{9D8B030D-6E8A-4147-A177-3AD203B41FA5}">
                      <a16:colId xmlns:a16="http://schemas.microsoft.com/office/drawing/2014/main" val="20001"/>
                    </a:ext>
                  </a:extLst>
                </a:gridCol>
                <a:gridCol w="775854">
                  <a:extLst>
                    <a:ext uri="{9D8B030D-6E8A-4147-A177-3AD203B41FA5}">
                      <a16:colId xmlns:a16="http://schemas.microsoft.com/office/drawing/2014/main" val="20002"/>
                    </a:ext>
                  </a:extLst>
                </a:gridCol>
              </a:tblGrid>
              <a:tr h="163909">
                <a:tc>
                  <a:txBody>
                    <a:bodyPr/>
                    <a:lstStyle/>
                    <a:p>
                      <a:pPr algn="ctr"/>
                      <a:r>
                        <a:rPr lang="en-US" sz="700" dirty="0"/>
                        <a:t>Z</a:t>
                      </a:r>
                    </a:p>
                  </a:txBody>
                  <a:tcPr marL="59455" marR="59455" marT="29143" marB="29143">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solidFill>
                      <a:schemeClr val="tx1"/>
                    </a:solidFill>
                  </a:tcPr>
                </a:tc>
                <a:tc>
                  <a:txBody>
                    <a:bodyPr/>
                    <a:lstStyle/>
                    <a:p>
                      <a:pPr algn="ctr"/>
                      <a:r>
                        <a:rPr lang="en-US" sz="700" dirty="0"/>
                        <a:t>Definition</a:t>
                      </a:r>
                    </a:p>
                  </a:txBody>
                  <a:tcPr marL="59455" marR="59455" marT="29143" marB="29143">
                    <a:lnT w="9525" cap="flat" cmpd="sng" algn="ctr">
                      <a:solidFill>
                        <a:schemeClr val="tx1"/>
                      </a:solidFill>
                      <a:prstDash val="solid"/>
                      <a:round/>
                      <a:headEnd type="none" w="med" len="med"/>
                      <a:tailEnd type="none" w="med" len="med"/>
                    </a:lnT>
                    <a:solidFill>
                      <a:schemeClr val="tx1"/>
                    </a:solidFill>
                  </a:tcPr>
                </a:tc>
                <a:tc>
                  <a:txBody>
                    <a:bodyPr/>
                    <a:lstStyle/>
                    <a:p>
                      <a:pPr algn="ctr"/>
                      <a:r>
                        <a:rPr lang="en-US" sz="700" dirty="0"/>
                        <a:t>Example</a:t>
                      </a:r>
                    </a:p>
                  </a:txBody>
                  <a:tcPr marL="59455" marR="59455" marT="29143" marB="29143">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10000"/>
                  </a:ext>
                </a:extLst>
              </a:tr>
              <a:tr h="163909">
                <a:tc>
                  <a:txBody>
                    <a:bodyPr/>
                    <a:lstStyle/>
                    <a:p>
                      <a:pPr algn="ctr"/>
                      <a:r>
                        <a:rPr lang="en-US" sz="700" dirty="0">
                          <a:solidFill>
                            <a:schemeClr val="tx2"/>
                          </a:solidFill>
                        </a:rPr>
                        <a:t>1</a:t>
                      </a:r>
                    </a:p>
                  </a:txBody>
                  <a:tcPr marL="59455" marR="59455" marT="29143" marB="29143" anchor="ctr">
                    <a:lnL w="9525" cap="flat" cmpd="sng" algn="ctr">
                      <a:solidFill>
                        <a:schemeClr val="tx1"/>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700" dirty="0">
                          <a:solidFill>
                            <a:schemeClr val="tx2"/>
                          </a:solidFill>
                        </a:rPr>
                        <a:t>Absolute</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700" dirty="0">
                          <a:solidFill>
                            <a:schemeClr val="tx2"/>
                          </a:solidFill>
                        </a:rPr>
                        <a:t>$A$1</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63909">
                <a:tc>
                  <a:txBody>
                    <a:bodyPr/>
                    <a:lstStyle/>
                    <a:p>
                      <a:pPr algn="ctr"/>
                      <a:r>
                        <a:rPr lang="en-US" sz="700" dirty="0">
                          <a:solidFill>
                            <a:schemeClr val="tx2"/>
                          </a:solidFill>
                        </a:rPr>
                        <a:t>2</a:t>
                      </a:r>
                    </a:p>
                  </a:txBody>
                  <a:tcPr marL="59455" marR="59455" marT="29143" marB="29143" anchor="ctr">
                    <a:lnL w="9525" cap="flat" cmpd="sng" algn="ctr">
                      <a:solidFill>
                        <a:schemeClr val="tx1"/>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859512" rtl="0" eaLnBrk="1" fontAlgn="auto" latinLnBrk="0" hangingPunct="1">
                        <a:lnSpc>
                          <a:spcPct val="100000"/>
                        </a:lnSpc>
                        <a:spcBef>
                          <a:spcPts val="0"/>
                        </a:spcBef>
                        <a:spcAft>
                          <a:spcPts val="0"/>
                        </a:spcAft>
                        <a:buClrTx/>
                        <a:buSzTx/>
                        <a:buFontTx/>
                        <a:buNone/>
                        <a:tabLst/>
                        <a:defRPr/>
                      </a:pPr>
                      <a:r>
                        <a:rPr lang="en-US" sz="700" baseline="0" dirty="0">
                          <a:solidFill>
                            <a:schemeClr val="tx2"/>
                          </a:solidFill>
                        </a:rPr>
                        <a:t>Relative column </a:t>
                      </a:r>
                      <a:r>
                        <a:rPr lang="en-US" sz="700" dirty="0">
                          <a:solidFill>
                            <a:schemeClr val="tx2"/>
                          </a:solidFill>
                        </a:rPr>
                        <a:t>/ Absolute</a:t>
                      </a:r>
                      <a:r>
                        <a:rPr lang="en-US" sz="700" baseline="0" dirty="0">
                          <a:solidFill>
                            <a:schemeClr val="tx2"/>
                          </a:solidFill>
                        </a:rPr>
                        <a:t> row</a:t>
                      </a:r>
                      <a:endParaRPr lang="en-US" sz="700" dirty="0">
                        <a:solidFill>
                          <a:schemeClr val="tx2"/>
                        </a:solidFill>
                      </a:endParaRP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700" dirty="0">
                          <a:solidFill>
                            <a:schemeClr val="tx2"/>
                          </a:solidFill>
                        </a:rPr>
                        <a:t>A$1</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3909">
                <a:tc>
                  <a:txBody>
                    <a:bodyPr/>
                    <a:lstStyle/>
                    <a:p>
                      <a:pPr algn="ctr"/>
                      <a:r>
                        <a:rPr lang="en-US" sz="700" dirty="0">
                          <a:solidFill>
                            <a:schemeClr val="tx2"/>
                          </a:solidFill>
                        </a:rPr>
                        <a:t>3</a:t>
                      </a:r>
                    </a:p>
                  </a:txBody>
                  <a:tcPr marL="59455" marR="59455" marT="29143" marB="29143" anchor="ctr">
                    <a:lnL w="9525" cap="flat" cmpd="sng" algn="ctr">
                      <a:solidFill>
                        <a:schemeClr val="tx1"/>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859512" rtl="0" eaLnBrk="1" fontAlgn="auto" latinLnBrk="0" hangingPunct="1">
                        <a:lnSpc>
                          <a:spcPct val="100000"/>
                        </a:lnSpc>
                        <a:spcBef>
                          <a:spcPts val="0"/>
                        </a:spcBef>
                        <a:spcAft>
                          <a:spcPts val="0"/>
                        </a:spcAft>
                        <a:buClrTx/>
                        <a:buSzTx/>
                        <a:buFontTx/>
                        <a:buNone/>
                        <a:tabLst/>
                        <a:defRPr/>
                      </a:pPr>
                      <a:r>
                        <a:rPr lang="en-US" sz="700" dirty="0">
                          <a:solidFill>
                            <a:schemeClr val="tx2"/>
                          </a:solidFill>
                        </a:rPr>
                        <a:t>Absolute</a:t>
                      </a:r>
                      <a:r>
                        <a:rPr lang="en-US" sz="700" baseline="0" dirty="0">
                          <a:solidFill>
                            <a:schemeClr val="tx2"/>
                          </a:solidFill>
                        </a:rPr>
                        <a:t> column / Relative row</a:t>
                      </a:r>
                      <a:endParaRPr lang="en-US" sz="700" dirty="0">
                        <a:solidFill>
                          <a:schemeClr val="tx2"/>
                        </a:solidFill>
                      </a:endParaRP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700" dirty="0">
                          <a:solidFill>
                            <a:schemeClr val="tx2"/>
                          </a:solidFill>
                        </a:rPr>
                        <a:t>$A1</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3909">
                <a:tc>
                  <a:txBody>
                    <a:bodyPr/>
                    <a:lstStyle/>
                    <a:p>
                      <a:pPr algn="ctr"/>
                      <a:r>
                        <a:rPr lang="en-US" sz="700" dirty="0">
                          <a:solidFill>
                            <a:schemeClr val="tx2"/>
                          </a:solidFill>
                        </a:rPr>
                        <a:t>4</a:t>
                      </a:r>
                    </a:p>
                  </a:txBody>
                  <a:tcPr marL="59455" marR="59455" marT="29143" marB="29143" anchor="ctr">
                    <a:lnL w="9525" cap="flat" cmpd="sng" algn="ctr">
                      <a:solidFill>
                        <a:schemeClr val="tx1"/>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700" dirty="0">
                          <a:solidFill>
                            <a:schemeClr val="tx2"/>
                          </a:solidFill>
                        </a:rPr>
                        <a:t>Relative</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r>
                        <a:rPr lang="en-US" sz="700" dirty="0">
                          <a:solidFill>
                            <a:schemeClr val="tx2"/>
                          </a:solidFill>
                        </a:rPr>
                        <a:t>A1</a:t>
                      </a:r>
                    </a:p>
                  </a:txBody>
                  <a:tcPr marL="59455" marR="59455" marT="29143" marB="29143" anchor="ctr">
                    <a:lnL w="9525" cap="flat" cmpd="sng" algn="ctr">
                      <a:solidFill>
                        <a:schemeClr val="bg1">
                          <a:lumMod val="75000"/>
                        </a:schemeClr>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pic>
        <p:nvPicPr>
          <p:cNvPr id="15" name="Picture 14">
            <a:extLst>
              <a:ext uri="{FF2B5EF4-FFF2-40B4-BE49-F238E27FC236}">
                <a16:creationId xmlns:a16="http://schemas.microsoft.com/office/drawing/2014/main" id="{473381E9-65AA-4B73-9F53-8A4B43D28C11}"/>
              </a:ext>
            </a:extLst>
          </p:cNvPr>
          <p:cNvPicPr>
            <a:picLocks noChangeAspect="1"/>
          </p:cNvPicPr>
          <p:nvPr/>
        </p:nvPicPr>
        <p:blipFill rotWithShape="1">
          <a:blip r:embed="rId6"/>
          <a:srcRect t="23232" r="80847" b="45335"/>
          <a:stretch/>
        </p:blipFill>
        <p:spPr>
          <a:xfrm>
            <a:off x="6026248" y="4589979"/>
            <a:ext cx="1892104" cy="1746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1418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77</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b="1" dirty="0"/>
              <a:t>What is financial modeling?</a:t>
            </a:r>
          </a:p>
          <a:p>
            <a:pPr marL="354013" indent="-239713">
              <a:lnSpc>
                <a:spcPct val="100000"/>
              </a:lnSpc>
              <a:spcBef>
                <a:spcPts val="600"/>
              </a:spcBef>
              <a:spcAft>
                <a:spcPts val="600"/>
              </a:spcAft>
              <a:buFont typeface="+mj-lt"/>
              <a:buAutoNum type="arabicPeriod"/>
              <a:defRPr/>
            </a:pPr>
            <a:r>
              <a:rPr lang="en-GB" b="1" dirty="0"/>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solidFill>
                  <a:schemeClr val="accent2"/>
                </a:solidFill>
              </a:rPr>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88720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Main shortcuts used in financial modelling</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78</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577340"/>
            <a:ext cx="10976610" cy="523220"/>
          </a:xfrm>
          <a:prstGeom prst="rect">
            <a:avLst/>
          </a:prstGeom>
          <a:noFill/>
        </p:spPr>
        <p:txBody>
          <a:bodyPr wrap="square" rtlCol="0">
            <a:spAutoFit/>
          </a:bodyPr>
          <a:lstStyle/>
          <a:p>
            <a:pPr>
              <a:spcBef>
                <a:spcPts val="600"/>
              </a:spcBef>
              <a:spcAft>
                <a:spcPts val="600"/>
              </a:spcAft>
            </a:pPr>
            <a:r>
              <a:rPr lang="en-GB" sz="1400" dirty="0"/>
              <a:t>Excel shortcuts can greatly speed up the financial </a:t>
            </a:r>
            <a:r>
              <a:rPr lang="en-GB" sz="1400" dirty="0" err="1"/>
              <a:t>modeling</a:t>
            </a:r>
            <a:r>
              <a:rPr lang="en-GB" sz="1400" dirty="0"/>
              <a:t> process, making it easier to navigate, manipulate, and </a:t>
            </a:r>
            <a:r>
              <a:rPr lang="en-GB" sz="1400" dirty="0" err="1"/>
              <a:t>analyze</a:t>
            </a:r>
            <a:r>
              <a:rPr lang="en-GB" sz="1400" dirty="0"/>
              <a:t> data. Here are some of the most common Excel shortcuts used in financial </a:t>
            </a:r>
            <a:r>
              <a:rPr lang="en-GB" sz="1400" dirty="0" err="1"/>
              <a:t>modeling</a:t>
            </a:r>
            <a:r>
              <a:rPr lang="en-GB" sz="1400" dirty="0"/>
              <a:t>:</a:t>
            </a:r>
          </a:p>
        </p:txBody>
      </p:sp>
      <p:sp>
        <p:nvSpPr>
          <p:cNvPr id="4" name="Rounded Rectangle 12">
            <a:extLst>
              <a:ext uri="{FF2B5EF4-FFF2-40B4-BE49-F238E27FC236}">
                <a16:creationId xmlns:a16="http://schemas.microsoft.com/office/drawing/2014/main" id="{85923AE7-4D87-5C6B-B20E-76B1FD916F52}"/>
              </a:ext>
            </a:extLst>
          </p:cNvPr>
          <p:cNvSpPr/>
          <p:nvPr/>
        </p:nvSpPr>
        <p:spPr bwMode="auto">
          <a:xfrm>
            <a:off x="548640" y="2195905"/>
            <a:ext cx="4823460" cy="3484657"/>
          </a:xfrm>
          <a:prstGeom prst="rect">
            <a:avLst/>
          </a:prstGeom>
          <a:solidFill>
            <a:schemeClr val="accent5">
              <a:lumMod val="20000"/>
              <a:lumOff val="80000"/>
            </a:schemeClr>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CTRL+C, CTRL+V - Copy and paste values or formulas.</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CTRL+Z - Undo the last action.</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CTRL+Y - Redo the last action.</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F2 - Edit the contents of the active cell.</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Insert the current date into a cell.</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 - Insert the current time into a cell.</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ALT+= - Automatically sum a range of cells.</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 - Format cells as currency.</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Shift + &amp;: Apply border to a selected cell or range of cells.</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D - Duplicate the contents of a selected cell down a column.</a:t>
            </a:r>
          </a:p>
        </p:txBody>
      </p:sp>
      <p:sp>
        <p:nvSpPr>
          <p:cNvPr id="6" name="Rounded Rectangle 12">
            <a:extLst>
              <a:ext uri="{FF2B5EF4-FFF2-40B4-BE49-F238E27FC236}">
                <a16:creationId xmlns:a16="http://schemas.microsoft.com/office/drawing/2014/main" id="{3F4E6D45-9E2B-F4CD-C43B-5A94231C1716}"/>
              </a:ext>
            </a:extLst>
          </p:cNvPr>
          <p:cNvSpPr/>
          <p:nvPr/>
        </p:nvSpPr>
        <p:spPr bwMode="auto">
          <a:xfrm>
            <a:off x="6701790" y="2195905"/>
            <a:ext cx="4823460" cy="3484657"/>
          </a:xfrm>
          <a:prstGeom prst="rect">
            <a:avLst/>
          </a:prstGeom>
          <a:solidFill>
            <a:schemeClr val="accent5">
              <a:lumMod val="20000"/>
              <a:lumOff val="80000"/>
            </a:schemeClr>
          </a:solidFill>
          <a:ln>
            <a:noFill/>
          </a:ln>
        </p:spPr>
        <p:txBody>
          <a:bodyPr wrap="square" lIns="91428" tIns="45715" rIns="91428" bIns="45715" rtlCol="0" anchor="ctr">
            <a:noAutofit/>
          </a:bodyPr>
          <a:lstStyle/>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R - Duplicate the contents of a selected cell across a row.</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 - Format cells as a number.</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 - Format cells as a time.</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 - Format cells as a percentage.</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F4 - Repeat the last action.</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CTRL+SHIFT+ENTER - Enter an array formula.</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CTRL+1 - Open the format cells dialog box.</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ALT+ENTER - Insert a line break within a cell.</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Shift + L - Apply a filter to a selected column or range of columns.</a:t>
            </a:r>
          </a:p>
          <a:p>
            <a:pPr marL="112713" indent="-112713" defTabSz="623853" fontAlgn="base">
              <a:spcBef>
                <a:spcPts val="200"/>
              </a:spcBef>
              <a:spcAft>
                <a:spcPts val="200"/>
              </a:spcAft>
              <a:buClr>
                <a:schemeClr val="tx2"/>
              </a:buClr>
              <a:buFont typeface="Arial" panose="020B0604020202020204" pitchFamily="34" charset="0"/>
              <a:buChar char="•"/>
            </a:pPr>
            <a:r>
              <a:rPr lang="en-GB" sz="1400" dirty="0">
                <a:cs typeface="Times New Roman" pitchFamily="18" charset="0"/>
              </a:rPr>
              <a:t>Ctrl + Page Up / Page Down - Switch between worksheets in a workbook.</a:t>
            </a:r>
          </a:p>
        </p:txBody>
      </p:sp>
      <p:sp>
        <p:nvSpPr>
          <p:cNvPr id="7" name="TextBox 6">
            <a:extLst>
              <a:ext uri="{FF2B5EF4-FFF2-40B4-BE49-F238E27FC236}">
                <a16:creationId xmlns:a16="http://schemas.microsoft.com/office/drawing/2014/main" id="{A555A67B-A84E-D88E-F570-F713CCF33E35}"/>
              </a:ext>
            </a:extLst>
          </p:cNvPr>
          <p:cNvSpPr txBox="1"/>
          <p:nvPr/>
        </p:nvSpPr>
        <p:spPr>
          <a:xfrm>
            <a:off x="548640" y="5829152"/>
            <a:ext cx="10976610" cy="523220"/>
          </a:xfrm>
          <a:prstGeom prst="rect">
            <a:avLst/>
          </a:prstGeom>
          <a:noFill/>
        </p:spPr>
        <p:txBody>
          <a:bodyPr wrap="square" rtlCol="0">
            <a:spAutoFit/>
          </a:bodyPr>
          <a:lstStyle/>
          <a:p>
            <a:pPr>
              <a:spcBef>
                <a:spcPts val="600"/>
              </a:spcBef>
              <a:spcAft>
                <a:spcPts val="600"/>
              </a:spcAft>
            </a:pPr>
            <a:r>
              <a:rPr lang="en-GB" sz="1400" dirty="0"/>
              <a:t>By using these Excel shortcuts, financial analysts and modelers can save time and increase productivity, allowing them to focus on </a:t>
            </a:r>
            <a:r>
              <a:rPr lang="en-GB" sz="1400" dirty="0" err="1"/>
              <a:t>analyzing</a:t>
            </a:r>
            <a:r>
              <a:rPr lang="en-GB" sz="1400" dirty="0"/>
              <a:t> and interpreting financial data.</a:t>
            </a:r>
          </a:p>
        </p:txBody>
      </p:sp>
    </p:spTree>
    <p:extLst>
      <p:ext uri="{BB962C8B-B14F-4D97-AF65-F5344CB8AC3E}">
        <p14:creationId xmlns:p14="http://schemas.microsoft.com/office/powerpoint/2010/main" val="196380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Table of contents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79</a:t>
            </a:fld>
            <a:endParaRPr lang="en-US" dirty="0">
              <a:solidFill>
                <a:srgbClr val="ADAFBB"/>
              </a:solidFill>
            </a:endParaRPr>
          </a:p>
        </p:txBody>
      </p:sp>
      <p:pic>
        <p:nvPicPr>
          <p:cNvPr id="2" name="Picture 1">
            <a:hlinkClick r:id="rId6"/>
            <a:extLst>
              <a:ext uri="{FF2B5EF4-FFF2-40B4-BE49-F238E27FC236}">
                <a16:creationId xmlns:a16="http://schemas.microsoft.com/office/drawing/2014/main" id="{226A1D50-9B4B-4CE7-A44A-3B681A2E6B95}"/>
              </a:ext>
            </a:extLst>
          </p:cNvPr>
          <p:cNvPicPr>
            <a:picLocks noChangeAspect="1"/>
          </p:cNvPicPr>
          <p:nvPr/>
        </p:nvPicPr>
        <p:blipFill>
          <a:blip r:embed="rId7"/>
          <a:stretch>
            <a:fillRect/>
          </a:stretch>
        </p:blipFill>
        <p:spPr>
          <a:xfrm>
            <a:off x="8206739" y="552454"/>
            <a:ext cx="3371439" cy="792954"/>
          </a:xfrm>
          <a:prstGeom prst="rect">
            <a:avLst/>
          </a:prstGeom>
        </p:spPr>
      </p:pic>
      <p:sp>
        <p:nvSpPr>
          <p:cNvPr id="6" name="Text Placeholder 2">
            <a:extLst>
              <a:ext uri="{FF2B5EF4-FFF2-40B4-BE49-F238E27FC236}">
                <a16:creationId xmlns:a16="http://schemas.microsoft.com/office/drawing/2014/main" id="{FBCC027F-E8AC-3A30-A23C-25AED2CF8460}"/>
              </a:ext>
            </a:extLst>
          </p:cNvPr>
          <p:cNvSpPr>
            <a:spLocks noGrp="1"/>
          </p:cNvSpPr>
          <p:nvPr>
            <p:ph type="body" sz="quarter" idx="10"/>
          </p:nvPr>
        </p:nvSpPr>
        <p:spPr>
          <a:xfrm>
            <a:off x="626012" y="1616531"/>
            <a:ext cx="10213438" cy="3139321"/>
          </a:xfrm>
        </p:spPr>
        <p:txBody>
          <a:bodyPr wrap="square">
            <a:spAutoFit/>
          </a:bodyPr>
          <a:lstStyle/>
          <a:p>
            <a:pPr marL="354013" lvl="0" indent="-239713">
              <a:lnSpc>
                <a:spcPct val="100000"/>
              </a:lnSpc>
              <a:spcBef>
                <a:spcPts val="600"/>
              </a:spcBef>
              <a:spcAft>
                <a:spcPts val="600"/>
              </a:spcAft>
              <a:buFont typeface="+mj-lt"/>
              <a:buAutoNum type="arabicPeriod"/>
              <a:defRPr/>
            </a:pPr>
            <a:r>
              <a:rPr lang="en-US" b="1" dirty="0"/>
              <a:t>What is financial modeling?</a:t>
            </a:r>
          </a:p>
          <a:p>
            <a:pPr marL="354013" indent="-239713">
              <a:lnSpc>
                <a:spcPct val="100000"/>
              </a:lnSpc>
              <a:spcBef>
                <a:spcPts val="600"/>
              </a:spcBef>
              <a:spcAft>
                <a:spcPts val="600"/>
              </a:spcAft>
              <a:buFont typeface="+mj-lt"/>
              <a:buAutoNum type="arabicPeriod"/>
              <a:defRPr/>
            </a:pPr>
            <a:r>
              <a:rPr lang="en-GB" b="1" dirty="0"/>
              <a:t>What are the most used financial models?</a:t>
            </a:r>
          </a:p>
          <a:p>
            <a:pPr marL="354013" lvl="0" indent="-239713">
              <a:lnSpc>
                <a:spcPct val="100000"/>
              </a:lnSpc>
              <a:spcBef>
                <a:spcPts val="600"/>
              </a:spcBef>
              <a:spcAft>
                <a:spcPts val="600"/>
              </a:spcAft>
              <a:buFont typeface="+mj-lt"/>
              <a:buAutoNum type="arabicPeriod"/>
              <a:defRPr/>
            </a:pPr>
            <a:r>
              <a:rPr lang="en-US" b="1" dirty="0"/>
              <a:t>How to design a financial model?</a:t>
            </a:r>
          </a:p>
          <a:p>
            <a:pPr marL="354013" lvl="0" indent="-239713">
              <a:lnSpc>
                <a:spcPct val="100000"/>
              </a:lnSpc>
              <a:spcBef>
                <a:spcPts val="600"/>
              </a:spcBef>
              <a:spcAft>
                <a:spcPts val="600"/>
              </a:spcAft>
              <a:buFont typeface="+mj-lt"/>
              <a:buAutoNum type="arabicPeriod"/>
              <a:defRPr/>
            </a:pPr>
            <a:r>
              <a:rPr lang="en-US" b="1" dirty="0"/>
              <a:t>What are the main building blocks used to build a financial model? </a:t>
            </a:r>
          </a:p>
          <a:p>
            <a:pPr marL="354013" lvl="0" indent="-239713">
              <a:lnSpc>
                <a:spcPct val="100000"/>
              </a:lnSpc>
              <a:spcBef>
                <a:spcPts val="600"/>
              </a:spcBef>
              <a:spcAft>
                <a:spcPts val="600"/>
              </a:spcAft>
              <a:buFont typeface="+mj-lt"/>
              <a:buAutoNum type="arabicPeriod"/>
              <a:defRPr/>
            </a:pPr>
            <a:r>
              <a:rPr lang="en-US" b="1" dirty="0"/>
              <a:t>How to format a financial model?</a:t>
            </a:r>
          </a:p>
          <a:p>
            <a:pPr marL="354013" indent="-239713">
              <a:lnSpc>
                <a:spcPct val="100000"/>
              </a:lnSpc>
              <a:spcBef>
                <a:spcPts val="600"/>
              </a:spcBef>
              <a:spcAft>
                <a:spcPts val="600"/>
              </a:spcAft>
              <a:buFont typeface="+mj-lt"/>
              <a:buAutoNum type="arabicPeriod"/>
              <a:defRPr/>
            </a:pPr>
            <a:r>
              <a:rPr lang="en-GB" b="1" dirty="0"/>
              <a:t>What are the key formulas to use in your financial model?</a:t>
            </a:r>
          </a:p>
          <a:p>
            <a:pPr marL="354013" lvl="0" indent="-239713">
              <a:lnSpc>
                <a:spcPct val="100000"/>
              </a:lnSpc>
              <a:spcBef>
                <a:spcPts val="600"/>
              </a:spcBef>
              <a:spcAft>
                <a:spcPts val="600"/>
              </a:spcAft>
              <a:buFont typeface="+mj-lt"/>
              <a:buAutoNum type="arabicPeriod"/>
              <a:defRPr/>
            </a:pPr>
            <a:r>
              <a:rPr lang="en-GB" b="1" dirty="0"/>
              <a:t>What are the main shortcuts used in financial modelling?</a:t>
            </a:r>
          </a:p>
          <a:p>
            <a:pPr marL="354013" lvl="0" indent="-239713">
              <a:lnSpc>
                <a:spcPct val="100000"/>
              </a:lnSpc>
              <a:spcBef>
                <a:spcPts val="600"/>
              </a:spcBef>
              <a:spcAft>
                <a:spcPts val="600"/>
              </a:spcAft>
              <a:buFont typeface="+mj-lt"/>
              <a:buAutoNum type="arabicPeriod"/>
              <a:defRPr/>
            </a:pPr>
            <a:r>
              <a:rPr lang="en-GB" b="1" dirty="0">
                <a:solidFill>
                  <a:schemeClr val="accent2"/>
                </a:solidFill>
              </a:rPr>
              <a:t>How to handle model circularity issues?</a:t>
            </a:r>
          </a:p>
        </p:txBody>
      </p:sp>
      <p:sp>
        <p:nvSpPr>
          <p:cNvPr id="7" name="Rectangle 6">
            <a:extLst>
              <a:ext uri="{FF2B5EF4-FFF2-40B4-BE49-F238E27FC236}">
                <a16:creationId xmlns:a16="http://schemas.microsoft.com/office/drawing/2014/main" id="{F9B8CCA4-580D-320D-C448-A75E3F46C430}"/>
              </a:ext>
            </a:extLst>
          </p:cNvPr>
          <p:cNvSpPr/>
          <p:nvPr/>
        </p:nvSpPr>
        <p:spPr>
          <a:xfrm>
            <a:off x="631874" y="1643426"/>
            <a:ext cx="145365"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9665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1: Define the question that the financial model needs to answer</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645920"/>
            <a:ext cx="10976610" cy="2123658"/>
          </a:xfrm>
          <a:prstGeom prst="rect">
            <a:avLst/>
          </a:prstGeom>
          <a:noFill/>
        </p:spPr>
        <p:txBody>
          <a:bodyPr wrap="square" rtlCol="0">
            <a:spAutoFit/>
          </a:bodyPr>
          <a:lstStyle/>
          <a:p>
            <a:pPr marL="342900" indent="-342900">
              <a:spcBef>
                <a:spcPts val="1200"/>
              </a:spcBef>
              <a:spcAft>
                <a:spcPts val="1200"/>
              </a:spcAft>
              <a:buFont typeface="Wingdings" panose="05000000000000000000" pitchFamily="2" charset="2"/>
              <a:buChar char="ü"/>
            </a:pPr>
            <a:r>
              <a:rPr lang="en-US" sz="1800" b="1" dirty="0"/>
              <a:t>Switch off your computer</a:t>
            </a:r>
          </a:p>
          <a:p>
            <a:pPr marL="342900" indent="-342900">
              <a:spcBef>
                <a:spcPts val="1200"/>
              </a:spcBef>
              <a:spcAft>
                <a:spcPts val="1200"/>
              </a:spcAft>
              <a:buFont typeface="Wingdings" panose="05000000000000000000" pitchFamily="2" charset="2"/>
              <a:buChar char="ü"/>
            </a:pPr>
            <a:r>
              <a:rPr lang="en-US" sz="1800" b="1" dirty="0"/>
              <a:t>Define the question your financial model needs to answer</a:t>
            </a:r>
          </a:p>
          <a:p>
            <a:pPr marL="342900" indent="-342900">
              <a:spcBef>
                <a:spcPts val="1200"/>
              </a:spcBef>
              <a:spcAft>
                <a:spcPts val="1200"/>
              </a:spcAft>
              <a:buFont typeface="Wingdings" panose="05000000000000000000" pitchFamily="2" charset="2"/>
              <a:buChar char="ü"/>
            </a:pPr>
            <a:r>
              <a:rPr lang="en-US" sz="1800" b="1" dirty="0"/>
              <a:t>Identify what will not be solved by your model</a:t>
            </a:r>
          </a:p>
          <a:p>
            <a:pPr marL="342900" indent="-342900">
              <a:spcBef>
                <a:spcPts val="1200"/>
              </a:spcBef>
              <a:spcAft>
                <a:spcPts val="1200"/>
              </a:spcAft>
              <a:buFont typeface="Wingdings" panose="05000000000000000000" pitchFamily="2" charset="2"/>
              <a:buChar char="ü"/>
            </a:pPr>
            <a:r>
              <a:rPr lang="en-US" sz="1800" b="1" dirty="0"/>
              <a:t>Do a back of the envelope calculation to give you an idea of the final answer</a:t>
            </a:r>
          </a:p>
        </p:txBody>
      </p:sp>
    </p:spTree>
    <p:extLst>
      <p:ext uri="{BB962C8B-B14F-4D97-AF65-F5344CB8AC3E}">
        <p14:creationId xmlns:p14="http://schemas.microsoft.com/office/powerpoint/2010/main" val="34516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Model circularity</a:t>
            </a:r>
            <a:br>
              <a:rPr lang="en-GB" sz="2400" dirty="0"/>
            </a:br>
            <a:r>
              <a:rPr lang="en-GB" b="0" dirty="0"/>
              <a:t>Overview</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80</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554480"/>
            <a:ext cx="10976610" cy="1723549"/>
          </a:xfrm>
          <a:prstGeom prst="rect">
            <a:avLst/>
          </a:prstGeom>
          <a:noFill/>
        </p:spPr>
        <p:txBody>
          <a:bodyPr wrap="square" rtlCol="0">
            <a:spAutoFit/>
          </a:bodyPr>
          <a:lstStyle/>
          <a:p>
            <a:pPr>
              <a:spcBef>
                <a:spcPts val="300"/>
              </a:spcBef>
              <a:spcAft>
                <a:spcPts val="300"/>
              </a:spcAft>
            </a:pPr>
            <a:r>
              <a:rPr lang="en-GB" sz="1600" dirty="0"/>
              <a:t>Circularity, also known as circular references, occurs in a financial model when a formula refers back to a cell that depends on the value of the formula cell. This can result in incorrect results or an infinite loop in the calculation process. </a:t>
            </a:r>
          </a:p>
          <a:p>
            <a:pPr>
              <a:spcBef>
                <a:spcPts val="300"/>
              </a:spcBef>
              <a:spcAft>
                <a:spcPts val="300"/>
              </a:spcAft>
            </a:pPr>
            <a:endParaRPr lang="en-GB" sz="1600" dirty="0"/>
          </a:p>
          <a:p>
            <a:pPr>
              <a:spcBef>
                <a:spcPts val="300"/>
              </a:spcBef>
              <a:spcAft>
                <a:spcPts val="300"/>
              </a:spcAft>
            </a:pPr>
            <a:r>
              <a:rPr lang="en-GB" sz="1600" dirty="0"/>
              <a:t>It is important to note that while circular references can be problematic, they are not always bad. In some cases, circular references may be intentional and necessary for the financial model to work correctly. However, it is generally best practice to avoid circular references as much as possible and to resolve them when they do occur.</a:t>
            </a:r>
          </a:p>
        </p:txBody>
      </p:sp>
    </p:spTree>
    <p:extLst>
      <p:ext uri="{BB962C8B-B14F-4D97-AF65-F5344CB8AC3E}">
        <p14:creationId xmlns:p14="http://schemas.microsoft.com/office/powerpoint/2010/main" val="141006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Model circularity</a:t>
            </a:r>
            <a:br>
              <a:rPr lang="en-GB" sz="2400" dirty="0"/>
            </a:br>
            <a:r>
              <a:rPr lang="en-GB" b="0" dirty="0"/>
              <a:t>Common example: Loop that flows through the cash schedule</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81</a:t>
            </a:fld>
            <a:endParaRPr lang="en-US" sz="1000" dirty="0">
              <a:solidFill>
                <a:srgbClr val="ADAFBB"/>
              </a:solidFill>
            </a:endParaRPr>
          </a:p>
        </p:txBody>
      </p:sp>
      <p:sp>
        <p:nvSpPr>
          <p:cNvPr id="2" name="Rectangle 1">
            <a:extLst>
              <a:ext uri="{FF2B5EF4-FFF2-40B4-BE49-F238E27FC236}">
                <a16:creationId xmlns:a16="http://schemas.microsoft.com/office/drawing/2014/main" id="{E332AA09-AD8C-3907-CF2E-71DB74D17BD6}"/>
              </a:ext>
            </a:extLst>
          </p:cNvPr>
          <p:cNvSpPr/>
          <p:nvPr/>
        </p:nvSpPr>
        <p:spPr>
          <a:xfrm>
            <a:off x="1417319" y="1583131"/>
            <a:ext cx="9304021" cy="791819"/>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600" kern="0" dirty="0">
                <a:solidFill>
                  <a:schemeClr val="tx2"/>
                </a:solidFill>
                <a:latin typeface="Arial" pitchFamily="34" charset="0"/>
                <a:cs typeface="Arial" pitchFamily="34" charset="0"/>
              </a:rPr>
              <a:t>A company that has a cash balance will earn interest income, which has a positive effect on net income</a:t>
            </a:r>
            <a:endParaRPr lang="en-AU" sz="1600" kern="0" dirty="0">
              <a:solidFill>
                <a:schemeClr val="tx2"/>
              </a:solidFill>
              <a:latin typeface="Arial" pitchFamily="34" charset="0"/>
              <a:cs typeface="Arial" pitchFamily="34" charset="0"/>
            </a:endParaRPr>
          </a:p>
        </p:txBody>
      </p:sp>
      <p:sp>
        <p:nvSpPr>
          <p:cNvPr id="4" name="Rectangle 3">
            <a:extLst>
              <a:ext uri="{FF2B5EF4-FFF2-40B4-BE49-F238E27FC236}">
                <a16:creationId xmlns:a16="http://schemas.microsoft.com/office/drawing/2014/main" id="{5A98E231-88DC-D821-D366-34E44AFD5AE1}"/>
              </a:ext>
            </a:extLst>
          </p:cNvPr>
          <p:cNvSpPr/>
          <p:nvPr/>
        </p:nvSpPr>
        <p:spPr>
          <a:xfrm>
            <a:off x="1417319" y="2932701"/>
            <a:ext cx="9304021" cy="791819"/>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600" kern="0" dirty="0">
                <a:solidFill>
                  <a:schemeClr val="tx2"/>
                </a:solidFill>
                <a:latin typeface="Arial" pitchFamily="34" charset="0"/>
                <a:cs typeface="Arial" pitchFamily="34" charset="0"/>
              </a:rPr>
              <a:t>Net income flows into the cash flow statement and leads to a higher ending cash balance.</a:t>
            </a:r>
            <a:endParaRPr lang="en-AU" sz="1600" kern="0" dirty="0">
              <a:solidFill>
                <a:schemeClr val="tx2"/>
              </a:solidFill>
              <a:latin typeface="Arial" pitchFamily="34" charset="0"/>
              <a:cs typeface="Arial" pitchFamily="34" charset="0"/>
            </a:endParaRPr>
          </a:p>
        </p:txBody>
      </p:sp>
      <p:sp>
        <p:nvSpPr>
          <p:cNvPr id="9" name="Rectangle 8">
            <a:extLst>
              <a:ext uri="{FF2B5EF4-FFF2-40B4-BE49-F238E27FC236}">
                <a16:creationId xmlns:a16="http://schemas.microsoft.com/office/drawing/2014/main" id="{595CE8D8-8660-798B-8BF9-F9AEA570FC75}"/>
              </a:ext>
            </a:extLst>
          </p:cNvPr>
          <p:cNvSpPr/>
          <p:nvPr/>
        </p:nvSpPr>
        <p:spPr>
          <a:xfrm>
            <a:off x="1417319" y="4282271"/>
            <a:ext cx="9304021" cy="791819"/>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600" kern="0" dirty="0">
                <a:solidFill>
                  <a:schemeClr val="tx2"/>
                </a:solidFill>
                <a:latin typeface="Arial" pitchFamily="34" charset="0"/>
                <a:cs typeface="Arial" pitchFamily="34" charset="0"/>
              </a:rPr>
              <a:t>The higher ending cash balance has a positive impact on the interest income (This is due to the fact that interest income is calculated based on the average of the beginning and ending balance multiplied by the interest rate). </a:t>
            </a:r>
            <a:endParaRPr lang="en-AU" sz="1600" kern="0" dirty="0">
              <a:solidFill>
                <a:schemeClr val="tx2"/>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83161185-41C8-FD27-17B2-EAB89055A7CF}"/>
              </a:ext>
            </a:extLst>
          </p:cNvPr>
          <p:cNvSpPr/>
          <p:nvPr/>
        </p:nvSpPr>
        <p:spPr>
          <a:xfrm>
            <a:off x="1417319" y="5631841"/>
            <a:ext cx="9304021" cy="791819"/>
          </a:xfrm>
          <a:prstGeom prst="rect">
            <a:avLst/>
          </a:prstGeom>
          <a:solidFill>
            <a:schemeClr val="accent5">
              <a:lumMod val="20000"/>
              <a:lumOff val="80000"/>
            </a:schemeClr>
          </a:solidFill>
          <a:ln w="19050"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GB" sz="1600" kern="0" dirty="0">
                <a:solidFill>
                  <a:schemeClr val="tx2"/>
                </a:solidFill>
                <a:latin typeface="Arial" pitchFamily="34" charset="0"/>
                <a:cs typeface="Arial" pitchFamily="34" charset="0"/>
              </a:rPr>
              <a:t>The higher interest income flows back up to the income statement to begin the loop again.</a:t>
            </a:r>
            <a:endParaRPr lang="en-AU" sz="1600" kern="0" dirty="0">
              <a:solidFill>
                <a:schemeClr val="tx2"/>
              </a:solidFill>
              <a:latin typeface="Arial" pitchFamily="34" charset="0"/>
              <a:cs typeface="Arial" pitchFamily="34" charset="0"/>
            </a:endParaRPr>
          </a:p>
        </p:txBody>
      </p:sp>
      <p:sp>
        <p:nvSpPr>
          <p:cNvPr id="22" name="Arrow: Down 21">
            <a:extLst>
              <a:ext uri="{FF2B5EF4-FFF2-40B4-BE49-F238E27FC236}">
                <a16:creationId xmlns:a16="http://schemas.microsoft.com/office/drawing/2014/main" id="{39171C2A-00BE-86AE-26C2-CCE05834DFFD}"/>
              </a:ext>
            </a:extLst>
          </p:cNvPr>
          <p:cNvSpPr/>
          <p:nvPr/>
        </p:nvSpPr>
        <p:spPr>
          <a:xfrm>
            <a:off x="5817870" y="2491740"/>
            <a:ext cx="457200" cy="383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Arrow: Down 22">
            <a:extLst>
              <a:ext uri="{FF2B5EF4-FFF2-40B4-BE49-F238E27FC236}">
                <a16:creationId xmlns:a16="http://schemas.microsoft.com/office/drawing/2014/main" id="{AE7EDD91-8312-3557-CE2E-C23A055F7DB1}"/>
              </a:ext>
            </a:extLst>
          </p:cNvPr>
          <p:cNvSpPr/>
          <p:nvPr/>
        </p:nvSpPr>
        <p:spPr>
          <a:xfrm>
            <a:off x="5817870" y="3781670"/>
            <a:ext cx="457200" cy="383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Arrow: Down 23">
            <a:extLst>
              <a:ext uri="{FF2B5EF4-FFF2-40B4-BE49-F238E27FC236}">
                <a16:creationId xmlns:a16="http://schemas.microsoft.com/office/drawing/2014/main" id="{75226D7D-79C1-3696-5F85-3D025AFB4678}"/>
              </a:ext>
            </a:extLst>
          </p:cNvPr>
          <p:cNvSpPr/>
          <p:nvPr/>
        </p:nvSpPr>
        <p:spPr>
          <a:xfrm>
            <a:off x="5817870" y="5161060"/>
            <a:ext cx="457200" cy="383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Tree>
    <p:extLst>
      <p:ext uri="{BB962C8B-B14F-4D97-AF65-F5344CB8AC3E}">
        <p14:creationId xmlns:p14="http://schemas.microsoft.com/office/powerpoint/2010/main" val="2915473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Model circularity</a:t>
            </a:r>
            <a:br>
              <a:rPr lang="en-GB" sz="2400" dirty="0"/>
            </a:br>
            <a:r>
              <a:rPr lang="en-GB" b="0" dirty="0"/>
              <a:t>Option 1: Switch on iterative calculations</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82</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554480"/>
            <a:ext cx="10976610" cy="4893647"/>
          </a:xfrm>
          <a:prstGeom prst="rect">
            <a:avLst/>
          </a:prstGeom>
          <a:noFill/>
        </p:spPr>
        <p:txBody>
          <a:bodyPr wrap="square" rtlCol="0">
            <a:spAutoFit/>
          </a:bodyPr>
          <a:lstStyle/>
          <a:p>
            <a:pPr>
              <a:spcBef>
                <a:spcPts val="200"/>
              </a:spcBef>
              <a:spcAft>
                <a:spcPts val="200"/>
              </a:spcAft>
            </a:pPr>
            <a:r>
              <a:rPr lang="en-GB" sz="1600" dirty="0"/>
              <a:t>You can switch on iterative calculations by:</a:t>
            </a:r>
          </a:p>
          <a:p>
            <a:pPr marL="342900" indent="-250825">
              <a:spcBef>
                <a:spcPts val="200"/>
              </a:spcBef>
              <a:spcAft>
                <a:spcPts val="200"/>
              </a:spcAft>
              <a:buFont typeface="+mj-lt"/>
              <a:buAutoNum type="arabicPeriod"/>
            </a:pPr>
            <a:r>
              <a:rPr lang="en-GB" sz="1600" dirty="0"/>
              <a:t>Clicking on File</a:t>
            </a:r>
          </a:p>
          <a:p>
            <a:pPr marL="342900" indent="-250825">
              <a:spcBef>
                <a:spcPts val="200"/>
              </a:spcBef>
              <a:spcAft>
                <a:spcPts val="200"/>
              </a:spcAft>
              <a:buFont typeface="+mj-lt"/>
              <a:buAutoNum type="arabicPeriod"/>
            </a:pPr>
            <a:r>
              <a:rPr lang="en-GB" sz="1600" dirty="0"/>
              <a:t>Clicking on Options</a:t>
            </a:r>
          </a:p>
          <a:p>
            <a:pPr marL="342900" indent="-250825">
              <a:spcBef>
                <a:spcPts val="200"/>
              </a:spcBef>
              <a:spcAft>
                <a:spcPts val="200"/>
              </a:spcAft>
              <a:buFont typeface="+mj-lt"/>
              <a:buAutoNum type="arabicPeriod"/>
            </a:pPr>
            <a:r>
              <a:rPr lang="en-GB" sz="1600" dirty="0"/>
              <a:t>Clicking on Formula</a:t>
            </a:r>
          </a:p>
          <a:p>
            <a:pPr marL="342900" indent="-250825">
              <a:spcBef>
                <a:spcPts val="200"/>
              </a:spcBef>
              <a:spcAft>
                <a:spcPts val="200"/>
              </a:spcAft>
              <a:buFont typeface="+mj-lt"/>
              <a:buAutoNum type="arabicPeriod"/>
            </a:pPr>
            <a:r>
              <a:rPr lang="en-GB" sz="1600" dirty="0"/>
              <a:t>Check the box “Enable iterative calculation”</a:t>
            </a:r>
          </a:p>
          <a:p>
            <a:pPr marL="342900" indent="-250825">
              <a:spcBef>
                <a:spcPts val="200"/>
              </a:spcBef>
              <a:spcAft>
                <a:spcPts val="200"/>
              </a:spcAft>
              <a:buFont typeface="+mj-lt"/>
              <a:buAutoNum type="arabicPeriod"/>
            </a:pPr>
            <a:endParaRPr lang="en-GB" sz="1600" dirty="0"/>
          </a:p>
          <a:p>
            <a:pPr>
              <a:spcBef>
                <a:spcPts val="200"/>
              </a:spcBef>
              <a:spcAft>
                <a:spcPts val="200"/>
              </a:spcAft>
            </a:pPr>
            <a:r>
              <a:rPr lang="en-GB" sz="1600" dirty="0"/>
              <a:t>What we're doing here is asking Excel to continue to calculate until the values converge on a solution. </a:t>
            </a:r>
          </a:p>
          <a:p>
            <a:pPr>
              <a:spcBef>
                <a:spcPts val="200"/>
              </a:spcBef>
              <a:spcAft>
                <a:spcPts val="200"/>
              </a:spcAft>
            </a:pPr>
            <a:endParaRPr lang="en-GB" sz="1600" dirty="0"/>
          </a:p>
          <a:p>
            <a:pPr>
              <a:spcBef>
                <a:spcPts val="200"/>
              </a:spcBef>
              <a:spcAft>
                <a:spcPts val="200"/>
              </a:spcAft>
            </a:pPr>
            <a:r>
              <a:rPr lang="en-GB" sz="1600" dirty="0"/>
              <a:t>The option is easy to implement and works correctly in many situations. But it also have some issues:</a:t>
            </a:r>
          </a:p>
          <a:p>
            <a:pPr marL="285750" indent="-193675">
              <a:spcBef>
                <a:spcPts val="200"/>
              </a:spcBef>
              <a:spcAft>
                <a:spcPts val="200"/>
              </a:spcAft>
              <a:buFont typeface="Arial" panose="020B0604020202020204" pitchFamily="34" charset="0"/>
              <a:buChar char="•"/>
            </a:pPr>
            <a:r>
              <a:rPr lang="en-GB" sz="1600" dirty="0"/>
              <a:t>Excel will warn you the first time you introduce a circularity. If you introduce a second circularity, you will not receive any warning. </a:t>
            </a:r>
          </a:p>
          <a:p>
            <a:pPr marL="285750" indent="-193675">
              <a:spcBef>
                <a:spcPts val="200"/>
              </a:spcBef>
              <a:spcAft>
                <a:spcPts val="200"/>
              </a:spcAft>
              <a:buFont typeface="Arial" panose="020B0604020202020204" pitchFamily="34" charset="0"/>
              <a:buChar char="•"/>
            </a:pPr>
            <a:r>
              <a:rPr lang="en-GB" sz="1600" dirty="0"/>
              <a:t>Each additional circularity will slow down your model.</a:t>
            </a:r>
          </a:p>
          <a:p>
            <a:pPr marL="285750" indent="-193675">
              <a:spcBef>
                <a:spcPts val="200"/>
              </a:spcBef>
              <a:spcAft>
                <a:spcPts val="200"/>
              </a:spcAft>
              <a:buFont typeface="Arial" panose="020B0604020202020204" pitchFamily="34" charset="0"/>
              <a:buChar char="•"/>
            </a:pPr>
            <a:r>
              <a:rPr lang="en-GB" sz="1600" dirty="0"/>
              <a:t>Using iterative calculation to resolve a circularity requires a convergent solution. This is sometimes </a:t>
            </a:r>
            <a:r>
              <a:rPr lang="en-GB" sz="1600"/>
              <a:t>not the </a:t>
            </a:r>
            <a:r>
              <a:rPr lang="en-GB" sz="1600" dirty="0"/>
              <a:t>case, and so you can have a model that does not converge on a stable output. Every time you calculate the model, you get different results.</a:t>
            </a:r>
          </a:p>
          <a:p>
            <a:pPr marL="285750" indent="-193675">
              <a:spcBef>
                <a:spcPts val="200"/>
              </a:spcBef>
              <a:spcAft>
                <a:spcPts val="200"/>
              </a:spcAft>
              <a:buFont typeface="Arial" panose="020B0604020202020204" pitchFamily="34" charset="0"/>
              <a:buChar char="•"/>
            </a:pPr>
            <a:r>
              <a:rPr lang="en-GB" sz="1600" dirty="0"/>
              <a:t>Activating iterative calculations happens at the application level, meaning that all open workbooks will run in iterative mode.</a:t>
            </a:r>
          </a:p>
        </p:txBody>
      </p:sp>
    </p:spTree>
    <p:extLst>
      <p:ext uri="{BB962C8B-B14F-4D97-AF65-F5344CB8AC3E}">
        <p14:creationId xmlns:p14="http://schemas.microsoft.com/office/powerpoint/2010/main" val="16210699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Model circularity</a:t>
            </a:r>
            <a:br>
              <a:rPr lang="en-GB" sz="2400" dirty="0"/>
            </a:br>
            <a:r>
              <a:rPr lang="en-GB" b="0" dirty="0"/>
              <a:t>Option 2: Change the model structure to remove the circularity</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83</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554480"/>
            <a:ext cx="10976610" cy="584775"/>
          </a:xfrm>
          <a:prstGeom prst="rect">
            <a:avLst/>
          </a:prstGeom>
          <a:noFill/>
        </p:spPr>
        <p:txBody>
          <a:bodyPr wrap="square" rtlCol="0">
            <a:spAutoFit/>
          </a:bodyPr>
          <a:lstStyle/>
          <a:p>
            <a:pPr>
              <a:spcBef>
                <a:spcPts val="300"/>
              </a:spcBef>
              <a:spcAft>
                <a:spcPts val="300"/>
              </a:spcAft>
            </a:pPr>
            <a:r>
              <a:rPr lang="en-GB" sz="1600" dirty="0"/>
              <a:t>This is sometimes possible, but not always. If possible, this is the preferred option, as it will remove the circularity from Excel.</a:t>
            </a:r>
          </a:p>
        </p:txBody>
      </p:sp>
    </p:spTree>
    <p:extLst>
      <p:ext uri="{BB962C8B-B14F-4D97-AF65-F5344CB8AC3E}">
        <p14:creationId xmlns:p14="http://schemas.microsoft.com/office/powerpoint/2010/main" val="40680135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Model circularity</a:t>
            </a:r>
            <a:br>
              <a:rPr lang="en-GB" sz="2400" dirty="0"/>
            </a:br>
            <a:r>
              <a:rPr lang="en-GB" b="0" dirty="0"/>
              <a:t>Option 3: Goal seek and VBA macros</a:t>
            </a:r>
            <a:endParaRPr lang="en-GB" sz="2400" b="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84</a:t>
            </a:fld>
            <a:endParaRPr lang="en-US" sz="1000" dirty="0">
              <a:solidFill>
                <a:srgbClr val="ADAFBB"/>
              </a:solidFill>
            </a:endParaRPr>
          </a:p>
        </p:txBody>
      </p:sp>
      <p:sp>
        <p:nvSpPr>
          <p:cNvPr id="5" name="TextBox 4">
            <a:extLst>
              <a:ext uri="{FF2B5EF4-FFF2-40B4-BE49-F238E27FC236}">
                <a16:creationId xmlns:a16="http://schemas.microsoft.com/office/drawing/2014/main" id="{1F04C78B-D8D5-DE5C-4A52-C386B45834CF}"/>
              </a:ext>
            </a:extLst>
          </p:cNvPr>
          <p:cNvSpPr txBox="1"/>
          <p:nvPr/>
        </p:nvSpPr>
        <p:spPr>
          <a:xfrm>
            <a:off x="548640" y="1554480"/>
            <a:ext cx="10976610" cy="830997"/>
          </a:xfrm>
          <a:prstGeom prst="rect">
            <a:avLst/>
          </a:prstGeom>
          <a:noFill/>
        </p:spPr>
        <p:txBody>
          <a:bodyPr wrap="square" rtlCol="0">
            <a:spAutoFit/>
          </a:bodyPr>
          <a:lstStyle/>
          <a:p>
            <a:pPr>
              <a:spcBef>
                <a:spcPts val="300"/>
              </a:spcBef>
              <a:spcAft>
                <a:spcPts val="300"/>
              </a:spcAft>
            </a:pPr>
            <a:r>
              <a:rPr lang="en-GB" sz="1600" dirty="0"/>
              <a:t>Goal seek and VBA macros are extremely powerful tools in Excel. However, they are considered static procedures. If the inputs change, the procedures have to be repeated. Therefore, their use to solve circularity problems will put the user at the mercy of his/her memory to remember when to execute the macro or initiate the goal seek procedure.</a:t>
            </a:r>
          </a:p>
        </p:txBody>
      </p:sp>
    </p:spTree>
    <p:extLst>
      <p:ext uri="{BB962C8B-B14F-4D97-AF65-F5344CB8AC3E}">
        <p14:creationId xmlns:p14="http://schemas.microsoft.com/office/powerpoint/2010/main" val="2551330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832FE54-3FF5-4B4C-8DBC-DAAD65190E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6" name="Object 5" hidden="1">
                        <a:extLst>
                          <a:ext uri="{FF2B5EF4-FFF2-40B4-BE49-F238E27FC236}">
                            <a16:creationId xmlns:a16="http://schemas.microsoft.com/office/drawing/2014/main" id="{A832FE54-3FF5-4B4C-8DBC-DAAD65190E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313AF4-C8B1-42E4-ACB5-22D9C13E370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US" sz="2400" dirty="0">
                <a:latin typeface="+mn-lt"/>
              </a:rPr>
              <a:t>Thanks for your attention!</a:t>
            </a:r>
          </a:p>
        </p:txBody>
      </p:sp>
      <p:sp>
        <p:nvSpPr>
          <p:cNvPr id="8" name="Slide Number Placeholder 7">
            <a:extLst>
              <a:ext uri="{FF2B5EF4-FFF2-40B4-BE49-F238E27FC236}">
                <a16:creationId xmlns:a16="http://schemas.microsoft.com/office/drawing/2014/main" id="{3D029769-9B2F-4A51-8446-2206A9A2EF30}"/>
              </a:ext>
            </a:extLst>
          </p:cNvPr>
          <p:cNvSpPr>
            <a:spLocks noGrp="1"/>
          </p:cNvSpPr>
          <p:nvPr>
            <p:ph type="sldNum" sz="quarter" idx="4"/>
          </p:nvPr>
        </p:nvSpPr>
        <p:spPr/>
        <p:txBody>
          <a:bodyPr/>
          <a:lstStyle/>
          <a:p>
            <a:fld id="{37F5C94B-8C55-478B-B509-BAE6A06B2E2A}" type="slidenum">
              <a:rPr lang="en-US" sz="900" smtClean="0">
                <a:solidFill>
                  <a:srgbClr val="ADAFBB"/>
                </a:solidFill>
              </a:rPr>
              <a:pPr/>
              <a:t>85</a:t>
            </a:fld>
            <a:endParaRPr lang="en-US" sz="1000" dirty="0">
              <a:solidFill>
                <a:srgbClr val="ADAFBB"/>
              </a:solidFill>
            </a:endParaRPr>
          </a:p>
        </p:txBody>
      </p:sp>
      <p:sp>
        <p:nvSpPr>
          <p:cNvPr id="21" name="Rectangle 20">
            <a:extLst>
              <a:ext uri="{FF2B5EF4-FFF2-40B4-BE49-F238E27FC236}">
                <a16:creationId xmlns:a16="http://schemas.microsoft.com/office/drawing/2014/main" id="{E8DAB30E-4A95-4189-A17B-D6BED1B10135}"/>
              </a:ext>
            </a:extLst>
          </p:cNvPr>
          <p:cNvSpPr/>
          <p:nvPr/>
        </p:nvSpPr>
        <p:spPr>
          <a:xfrm>
            <a:off x="4993256"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719C9D-04F3-4DAC-9FB5-A9FED928C93B}"/>
              </a:ext>
            </a:extLst>
          </p:cNvPr>
          <p:cNvSpPr/>
          <p:nvPr/>
        </p:nvSpPr>
        <p:spPr>
          <a:xfrm>
            <a:off x="7599492"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7"/>
            <a:extLst>
              <a:ext uri="{FF2B5EF4-FFF2-40B4-BE49-F238E27FC236}">
                <a16:creationId xmlns:a16="http://schemas.microsoft.com/office/drawing/2014/main" id="{771DD74C-7D3F-DE9F-D2F1-58329D0C3585}"/>
              </a:ext>
            </a:extLst>
          </p:cNvPr>
          <p:cNvPicPr>
            <a:picLocks noChangeAspect="1"/>
          </p:cNvPicPr>
          <p:nvPr/>
        </p:nvPicPr>
        <p:blipFill>
          <a:blip r:embed="rId8"/>
          <a:stretch>
            <a:fillRect/>
          </a:stretch>
        </p:blipFill>
        <p:spPr>
          <a:xfrm>
            <a:off x="3394834" y="3004556"/>
            <a:ext cx="5038200" cy="1184972"/>
          </a:xfrm>
          <a:prstGeom prst="rect">
            <a:avLst/>
          </a:prstGeom>
        </p:spPr>
      </p:pic>
      <p:sp>
        <p:nvSpPr>
          <p:cNvPr id="9" name="TextBox 8">
            <a:extLst>
              <a:ext uri="{FF2B5EF4-FFF2-40B4-BE49-F238E27FC236}">
                <a16:creationId xmlns:a16="http://schemas.microsoft.com/office/drawing/2014/main" id="{4D7FB609-A863-8150-7235-F7110B23F9D1}"/>
              </a:ext>
            </a:extLst>
          </p:cNvPr>
          <p:cNvSpPr txBox="1"/>
          <p:nvPr/>
        </p:nvSpPr>
        <p:spPr>
          <a:xfrm>
            <a:off x="4077852" y="4302860"/>
            <a:ext cx="3672164" cy="369332"/>
          </a:xfrm>
          <a:prstGeom prst="rect">
            <a:avLst/>
          </a:prstGeom>
          <a:noFill/>
        </p:spPr>
        <p:txBody>
          <a:bodyPr wrap="square" rtlCol="0">
            <a:spAutoFit/>
          </a:bodyPr>
          <a:lstStyle/>
          <a:p>
            <a:pPr algn="ctr"/>
            <a:r>
              <a:rPr lang="en-US" dirty="0">
                <a:solidFill>
                  <a:srgbClr val="00B0F0"/>
                </a:solidFill>
                <a:hlinkClick r:id="rId9"/>
              </a:rPr>
              <a:t>www.domontconsulting.com</a:t>
            </a:r>
            <a:r>
              <a:rPr lang="en-US" dirty="0">
                <a:solidFill>
                  <a:srgbClr val="00B0F0"/>
                </a:solidFill>
              </a:rPr>
              <a:t> </a:t>
            </a:r>
          </a:p>
        </p:txBody>
      </p:sp>
    </p:spTree>
    <p:extLst>
      <p:ext uri="{BB962C8B-B14F-4D97-AF65-F5344CB8AC3E}">
        <p14:creationId xmlns:p14="http://schemas.microsoft.com/office/powerpoint/2010/main" val="1787253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Step 2: Draft a dashboard that will present the answer effectively</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9</a:t>
            </a:fld>
            <a:endParaRPr lang="en-US" sz="1000" dirty="0">
              <a:solidFill>
                <a:srgbClr val="ADAFBB"/>
              </a:solidFill>
            </a:endParaRPr>
          </a:p>
        </p:txBody>
      </p:sp>
      <p:sp>
        <p:nvSpPr>
          <p:cNvPr id="2" name="Rectangle: Rounded Corners 1">
            <a:extLst>
              <a:ext uri="{FF2B5EF4-FFF2-40B4-BE49-F238E27FC236}">
                <a16:creationId xmlns:a16="http://schemas.microsoft.com/office/drawing/2014/main" id="{8968F36F-3F63-09D0-D053-3972CB3572FE}"/>
              </a:ext>
            </a:extLst>
          </p:cNvPr>
          <p:cNvSpPr/>
          <p:nvPr/>
        </p:nvSpPr>
        <p:spPr>
          <a:xfrm>
            <a:off x="10156186" y="311150"/>
            <a:ext cx="1768209" cy="349484"/>
          </a:xfrm>
          <a:prstGeom prst="round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b="1" dirty="0">
                <a:solidFill>
                  <a:schemeClr val="bg1"/>
                </a:solidFill>
              </a:rPr>
              <a:t>Real-life Example</a:t>
            </a:r>
          </a:p>
        </p:txBody>
      </p:sp>
      <p:graphicFrame>
        <p:nvGraphicFramePr>
          <p:cNvPr id="52" name="Chart 51">
            <a:extLst>
              <a:ext uri="{FF2B5EF4-FFF2-40B4-BE49-F238E27FC236}">
                <a16:creationId xmlns:a16="http://schemas.microsoft.com/office/drawing/2014/main" id="{9E45C824-B5E6-B2B9-5F54-76B1687CE78E}"/>
              </a:ext>
            </a:extLst>
          </p:cNvPr>
          <p:cNvGraphicFramePr/>
          <p:nvPr>
            <p:extLst>
              <p:ext uri="{D42A27DB-BD31-4B8C-83A1-F6EECF244321}">
                <p14:modId xmlns:p14="http://schemas.microsoft.com/office/powerpoint/2010/main" val="1833712045"/>
              </p:ext>
            </p:extLst>
          </p:nvPr>
        </p:nvGraphicFramePr>
        <p:xfrm>
          <a:off x="2954217" y="1833216"/>
          <a:ext cx="6633028" cy="442201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66508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_sEHY7w9p97v31oJEX9mA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RHFj9g7Zy2LthORA4sdbv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3">
  <a:themeElements>
    <a:clrScheme name="Custom 1">
      <a:dk1>
        <a:srgbClr val="FFFFFF"/>
      </a:dk1>
      <a:lt1>
        <a:srgbClr val="002060"/>
      </a:lt1>
      <a:dk2>
        <a:srgbClr val="002060"/>
      </a:dk2>
      <a:lt2>
        <a:srgbClr val="002060"/>
      </a:lt2>
      <a:accent1>
        <a:srgbClr val="002060"/>
      </a:accent1>
      <a:accent2>
        <a:srgbClr val="00B0F0"/>
      </a:accent2>
      <a:accent3>
        <a:srgbClr val="00B050"/>
      </a:accent3>
      <a:accent4>
        <a:srgbClr val="92D050"/>
      </a:accent4>
      <a:accent5>
        <a:srgbClr val="FFC000"/>
      </a:accent5>
      <a:accent6>
        <a:srgbClr val="FF000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3" id="{7D1C7C3E-DDBB-4A1D-8861-A10BD3664B8D}" vid="{E1945AC1-AF09-43B9-95F3-80375804439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7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8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9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0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14307</TotalTime>
  <Words>9569</Words>
  <Application>Microsoft Office PowerPoint</Application>
  <PresentationFormat>Widescreen</PresentationFormat>
  <Paragraphs>1085</Paragraphs>
  <Slides>85</Slides>
  <Notes>85</Notes>
  <HiddenSlides>0</HiddenSlides>
  <MMClips>0</MMClips>
  <ScaleCrop>false</ScaleCrop>
  <HeadingPairs>
    <vt:vector size="8" baseType="variant">
      <vt:variant>
        <vt:lpstr>Fonts Used</vt:lpstr>
      </vt:variant>
      <vt:variant>
        <vt:i4>3</vt:i4>
      </vt:variant>
      <vt:variant>
        <vt:lpstr>Theme</vt:lpstr>
      </vt:variant>
      <vt:variant>
        <vt:i4>9</vt:i4>
      </vt:variant>
      <vt:variant>
        <vt:lpstr>Embedded OLE Servers</vt:lpstr>
      </vt:variant>
      <vt:variant>
        <vt:i4>1</vt:i4>
      </vt:variant>
      <vt:variant>
        <vt:lpstr>Slide Titles</vt:lpstr>
      </vt:variant>
      <vt:variant>
        <vt:i4>85</vt:i4>
      </vt:variant>
    </vt:vector>
  </HeadingPairs>
  <TitlesOfParts>
    <vt:vector size="98" baseType="lpstr">
      <vt:lpstr>Arial</vt:lpstr>
      <vt:lpstr>Calibri</vt:lpstr>
      <vt:lpstr>Wingdings</vt:lpstr>
      <vt:lpstr>Theme3</vt:lpstr>
      <vt:lpstr>33_Custom Design</vt:lpstr>
      <vt:lpstr>34_Custom Design</vt:lpstr>
      <vt:lpstr>35_Custom Design</vt:lpstr>
      <vt:lpstr>36_Custom Design</vt:lpstr>
      <vt:lpstr>37_Custom Design</vt:lpstr>
      <vt:lpstr>38_Custom Design</vt:lpstr>
      <vt:lpstr>39_Custom Design</vt:lpstr>
      <vt:lpstr>40_Custom Design</vt:lpstr>
      <vt:lpstr>think-cell Slide</vt:lpstr>
      <vt:lpstr>Financial Modeling Best Practices</vt:lpstr>
      <vt:lpstr>Table of contents</vt:lpstr>
      <vt:lpstr>What is financial modeling?</vt:lpstr>
      <vt:lpstr>Table of contents</vt:lpstr>
      <vt:lpstr>What are the most used financial models?</vt:lpstr>
      <vt:lpstr>Table of contents</vt:lpstr>
      <vt:lpstr>You can design a financial model in 6 simple steps</vt:lpstr>
      <vt:lpstr>Step 1: Define the question that the financial model needs to answer</vt:lpstr>
      <vt:lpstr>Step 2: Draft a dashboard that will present the answer effectively</vt:lpstr>
      <vt:lpstr>Step 3: Create a driver tree to help you identify what you need to answer the question and create your dashboard</vt:lpstr>
      <vt:lpstr>Step 3: Create a driver tree to help you identify what you need to answer the question and create your dashboard</vt:lpstr>
      <vt:lpstr>Step 3: Create a driver tree to help you identify what you need to answer the question and create your dashboard</vt:lpstr>
      <vt:lpstr>Step 4: Identify what should be your inputs, calculations and outputs</vt:lpstr>
      <vt:lpstr>Step 5: Identify the building blocks of your financial model Real-life example of building blocks used in a 3 statement financial model</vt:lpstr>
      <vt:lpstr>Step 6: Identify the periodicity They are 3 main periodicity used in financial modeling</vt:lpstr>
      <vt:lpstr>Step 6: Identify the periodicity Sometimes you may need to use 2 periodicities within the same model</vt:lpstr>
      <vt:lpstr>Table of contents</vt:lpstr>
      <vt:lpstr>What are the main building blocks used to build a financial model? </vt:lpstr>
      <vt:lpstr>Let’s zoom on each building block Cover</vt:lpstr>
      <vt:lpstr>Let’s zoom on each building block Cover</vt:lpstr>
      <vt:lpstr>Let’s zoom on each building block Inputs</vt:lpstr>
      <vt:lpstr>Let’s zoom on each building block Drivers</vt:lpstr>
      <vt:lpstr>Let’s zoom on each building block Income statement</vt:lpstr>
      <vt:lpstr>Let’s zoom on each building block Balance sheet</vt:lpstr>
      <vt:lpstr>Let’s zoom on each building block Cash flow statement</vt:lpstr>
      <vt:lpstr>Let’s zoom on each building block Best practices for the 3 financial statements</vt:lpstr>
      <vt:lpstr>Avoid too many calculations within the financial statements. It will simply the balancing exercise between the income statement, the balance sheet and the cash flow statement.</vt:lpstr>
      <vt:lpstr>Let’s zoom on each building block Revenue schedule</vt:lpstr>
      <vt:lpstr>Let’s zoom on each building block Cost schedule</vt:lpstr>
      <vt:lpstr>For more details on the income statement, balance sheet, cash flow statement, revenue schedule and cost schedule, please refer to the folder “Financial Analysis”</vt:lpstr>
      <vt:lpstr>Let’s zoom on each building block Working capital schedule </vt:lpstr>
      <vt:lpstr>Let’s zoom on each building block Working capital schedule </vt:lpstr>
      <vt:lpstr>Let’s zoom on each building block Depreciation schedule </vt:lpstr>
      <vt:lpstr>Let’s zoom on each building block Depreciation schedule </vt:lpstr>
      <vt:lpstr>Let’s zoom on each building block Debt and interest schedule </vt:lpstr>
      <vt:lpstr>Let’s zoom on each building block Debt and interest schedule </vt:lpstr>
      <vt:lpstr>Let’s zoom on each building block Free cash flow (FCF)</vt:lpstr>
      <vt:lpstr>Let’s zoom on each building block Dashboard</vt:lpstr>
      <vt:lpstr>Let’s zoom on each building block Dashboard</vt:lpstr>
      <vt:lpstr>Table of contents</vt:lpstr>
      <vt:lpstr>You can format a financial model correctly in 6 simple steps</vt:lpstr>
      <vt:lpstr>Let’s zoom on Step 1: Stacking schedules</vt:lpstr>
      <vt:lpstr>Professionals usually like to organize schedules in 2 different ways</vt:lpstr>
      <vt:lpstr>Advantages of both ways to organize schedules</vt:lpstr>
      <vt:lpstr>We slightly prefer the structure 2 of staking schedules on top of each other in 1 tab</vt:lpstr>
      <vt:lpstr>Let’s zoom on Step 2: Freezing panes</vt:lpstr>
      <vt:lpstr>Freezing panes (1/2)</vt:lpstr>
      <vt:lpstr>Freezing panes (2/2)</vt:lpstr>
      <vt:lpstr>Let’s zoom on Step 3: Column and row consistency</vt:lpstr>
      <vt:lpstr>Column and row consistency</vt:lpstr>
      <vt:lpstr>Let’s zoom on Step 4: Schedule format</vt:lpstr>
      <vt:lpstr>All major calculations in a model should be done inside of schedules </vt:lpstr>
      <vt:lpstr>There are multiple ways to facilitate navigation in a tall stack of schedules (1/2)</vt:lpstr>
      <vt:lpstr>There are multiple ways to facilitate navigation in a tall stack of schedules (2/2)</vt:lpstr>
      <vt:lpstr>Let’s zoom on Step 5: Cell labelling &amp; format</vt:lpstr>
      <vt:lpstr>Consistent Cell labelling &amp; format (1/3)</vt:lpstr>
      <vt:lpstr>Consistent Cell labelling &amp; format (2/3)</vt:lpstr>
      <vt:lpstr>Consistent Cell labelling &amp; format (2/2)</vt:lpstr>
      <vt:lpstr>You can format a financial model correctly in 5 simple steps</vt:lpstr>
      <vt:lpstr>Let’s zoom on Step 6: Page layout &amp; printing</vt:lpstr>
      <vt:lpstr>Page layout &amp; printing</vt:lpstr>
      <vt:lpstr>Table of contents</vt:lpstr>
      <vt:lpstr>A Financial Model essentially uses the following 12 formulas:</vt:lpstr>
      <vt:lpstr>TRIM</vt:lpstr>
      <vt:lpstr>LOWER / UPPER / PROPER</vt:lpstr>
      <vt:lpstr>LEFT / RIGHT / MID / &amp;</vt:lpstr>
      <vt:lpstr>ROUND / ROUNDUP / ROUNDOWN</vt:lpstr>
      <vt:lpstr>MATCH</vt:lpstr>
      <vt:lpstr>INDEX (1/2)</vt:lpstr>
      <vt:lpstr>INDEX (2/2)</vt:lpstr>
      <vt:lpstr>INDEX &amp; MATCH combined</vt:lpstr>
      <vt:lpstr>SUMPRODUCT</vt:lpstr>
      <vt:lpstr>IF</vt:lpstr>
      <vt:lpstr>SUMIF</vt:lpstr>
      <vt:lpstr>INDIRECT</vt:lpstr>
      <vt:lpstr>ADDRESS</vt:lpstr>
      <vt:lpstr>Table of contents</vt:lpstr>
      <vt:lpstr>Main shortcuts used in financial modelling</vt:lpstr>
      <vt:lpstr>Table of contents</vt:lpstr>
      <vt:lpstr>Model circularity Overview</vt:lpstr>
      <vt:lpstr>Model circularity Common example: Loop that flows through the cash schedule</vt:lpstr>
      <vt:lpstr>Model circularity Option 1: Switch on iterative calculations</vt:lpstr>
      <vt:lpstr>Model circularity Option 2: Change the model structure to remove the circularity</vt:lpstr>
      <vt:lpstr>Model circularity Option 3: Goal seek and VBA macros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Aurelien Dom</dc:creator>
  <cp:keywords/>
  <cp:lastModifiedBy>Aurelien Domont</cp:lastModifiedBy>
  <cp:revision>447</cp:revision>
  <dcterms:created xsi:type="dcterms:W3CDTF">2020-07-08T04:44:55Z</dcterms:created>
  <dcterms:modified xsi:type="dcterms:W3CDTF">2023-06-07T00:51:33Z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